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5"/>
  </p:notesMasterIdLst>
  <p:sldIdLst>
    <p:sldId id="262" r:id="rId4"/>
    <p:sldId id="275" r:id="rId5"/>
    <p:sldId id="263" r:id="rId6"/>
    <p:sldId id="274" r:id="rId7"/>
    <p:sldId id="276" r:id="rId8"/>
    <p:sldId id="273" r:id="rId9"/>
    <p:sldId id="269" r:id="rId10"/>
    <p:sldId id="272" r:id="rId11"/>
    <p:sldId id="270" r:id="rId12"/>
    <p:sldId id="271" r:id="rId13"/>
    <p:sldId id="268" r:id="rId14"/>
  </p:sldIdLst>
  <p:sldSz cx="12192000" cy="6858000"/>
  <p:notesSz cx="6858000" cy="9144000"/>
  <p:embeddedFontLst>
    <p:embeddedFont>
      <p:font typeface="SamsungOne 800C" panose="020B0906030303020204" charset="0"/>
      <p:bold r:id="rId16"/>
    </p:embeddedFont>
    <p:embeddedFont>
      <p:font typeface="SamsungOne 450C" panose="020B0506030303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4717" autoAdjust="0"/>
  </p:normalViewPr>
  <p:slideViewPr>
    <p:cSldViewPr snapToGrid="0">
      <p:cViewPr varScale="1">
        <p:scale>
          <a:sx n="83" d="100"/>
          <a:sy n="83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376970-C293-4C59-BFDE-DC9276CA311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2C5773D-0396-41BC-84A8-28790FEE8128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Логин/Регистрация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A3E3A0-16E7-4154-AD88-EE5B7EAC8146}" type="parTrans" cxnId="{9376ACAB-6A67-4FDE-A198-AA0464070C72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A7F2E94-D356-460E-9C5C-906AED0B121C}" type="sibTrans" cxnId="{9376ACAB-6A67-4FDE-A198-AA0464070C72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CC69BD-8DA8-430D-BD2F-38EDC0FE8096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Начать анализ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18CFD5-E66B-4E14-B525-4BF7A1434D28}" type="parTrans" cxnId="{01CB2307-678E-4DE7-83A0-A2E443BE1964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3F00611-B485-4BA6-A300-BCEE523C3C02}" type="sibTrans" cxnId="{01CB2307-678E-4DE7-83A0-A2E443BE1964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2F2CD9-BE18-489D-B96D-42A7A6515513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Настройки темы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9F6663B-1CA0-4B2F-BF05-AB1A3C04CA32}" type="parTrans" cxnId="{28A66B47-9C45-4FD7-8FE2-ADA91866F864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077C1F-E6E1-4865-90F8-1593103FCB62}" type="sibTrans" cxnId="{28A66B47-9C45-4FD7-8FE2-ADA91866F864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5ADF072-052B-44BD-91F9-3F045AB89575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Главный экран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4589C4-4171-4F47-8EA4-7280FA5025C1}" type="parTrans" cxnId="{D0A6889D-DB5E-4732-9CF5-33586495B297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E99DD3-04A4-40C1-A81F-1AFDAEC056D5}" type="sibTrans" cxnId="{D0A6889D-DB5E-4732-9CF5-33586495B297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BE342D6-D8C5-4804-BAE9-1F3AA72AD65E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Настройки заднего фона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2A64F9C-42ED-4388-89EC-1A53894035D8}" type="parTrans" cxnId="{3D66ECE1-ACC1-4646-9C44-4D71C1B38956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465B419-AB58-422D-BD34-E5BE7A26D6CA}" type="sibTrans" cxnId="{3D66ECE1-ACC1-4646-9C44-4D71C1B38956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85C1614-F1C9-4CDF-9739-3BD979F46123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Сохранение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57CC7C-37AE-4A72-A2D2-2459452EB275}" type="parTrans" cxnId="{83DA18D6-5452-44C7-8161-8F28EB59DFFA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CF8DAB9-48EA-4334-B66B-BC3F81A0D6A6}" type="sibTrans" cxnId="{83DA18D6-5452-44C7-8161-8F28EB59DFFA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058BBF-C3F5-460D-9F10-0855CF74D477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Варианты шахмат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FFDC10-6643-4346-88B5-54BD8DC501D9}" type="parTrans" cxnId="{1D2B4F21-8B62-4B39-9856-91514E1E021B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EB35E3C-7965-4057-9C4D-DADF9A3A1790}" type="sibTrans" cxnId="{1D2B4F21-8B62-4B39-9856-91514E1E021B}">
      <dgm:prSet/>
      <dgm:spPr/>
      <dgm:t>
        <a:bodyPr/>
        <a:lstStyle/>
        <a:p>
          <a:endParaRPr lang="ru-RU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1091B6-6DF4-4582-B52D-D13E7ACBDA54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Выбор анализа дебюта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30614EE-D0C7-4957-BE9E-F964136ED2A0}" type="parTrans" cxnId="{36D4AE14-3F7F-42D9-AF07-FAD2463B0DC2}">
      <dgm:prSet/>
      <dgm:spPr/>
      <dgm:t>
        <a:bodyPr/>
        <a:lstStyle/>
        <a:p>
          <a:endParaRPr lang="ru-RU"/>
        </a:p>
      </dgm:t>
    </dgm:pt>
    <dgm:pt modelId="{222CF870-CAFC-43C4-A6BD-5D7AC9AC81C7}" type="sibTrans" cxnId="{36D4AE14-3F7F-42D9-AF07-FAD2463B0DC2}">
      <dgm:prSet/>
      <dgm:spPr/>
      <dgm:t>
        <a:bodyPr/>
        <a:lstStyle/>
        <a:p>
          <a:endParaRPr lang="ru-RU"/>
        </a:p>
      </dgm:t>
    </dgm:pt>
    <dgm:pt modelId="{7BD10569-E96F-4C2B-9C84-B36B93B7D089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Выбор сохраненной партии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DD4030-A4F1-4E0F-8681-E03E2340331A}" type="parTrans" cxnId="{39E835C0-369D-4D10-BA6B-2EFC7632412B}">
      <dgm:prSet/>
      <dgm:spPr/>
      <dgm:t>
        <a:bodyPr/>
        <a:lstStyle/>
        <a:p>
          <a:endParaRPr lang="ru-RU"/>
        </a:p>
      </dgm:t>
    </dgm:pt>
    <dgm:pt modelId="{79405DA9-6103-4F93-8BDB-EDD098821B68}" type="sibTrans" cxnId="{39E835C0-369D-4D10-BA6B-2EFC7632412B}">
      <dgm:prSet/>
      <dgm:spPr/>
      <dgm:t>
        <a:bodyPr/>
        <a:lstStyle/>
        <a:p>
          <a:endParaRPr lang="ru-RU"/>
        </a:p>
      </dgm:t>
    </dgm:pt>
    <dgm:pt modelId="{405F480F-06C6-4E3C-B94E-7D41B5911D58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Сохранить партию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CC41560-86B1-4DED-9127-C63962845743}" type="parTrans" cxnId="{C3925C6B-1D83-4A37-9B1C-054BD13E135D}">
      <dgm:prSet/>
      <dgm:spPr/>
      <dgm:t>
        <a:bodyPr/>
        <a:lstStyle/>
        <a:p>
          <a:endParaRPr lang="ru-RU"/>
        </a:p>
      </dgm:t>
    </dgm:pt>
    <dgm:pt modelId="{BCDEEF47-39F0-4345-9369-A4006EC564E2}" type="sibTrans" cxnId="{C3925C6B-1D83-4A37-9B1C-054BD13E135D}">
      <dgm:prSet/>
      <dgm:spPr/>
      <dgm:t>
        <a:bodyPr/>
        <a:lstStyle/>
        <a:p>
          <a:endParaRPr lang="ru-RU"/>
        </a:p>
      </dgm:t>
    </dgm:pt>
    <dgm:pt modelId="{ECCF5140-3CC4-4620-8EB2-5581AFDA8FAF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Очистить доску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21E9B48-055F-411F-AF89-566887B20A6A}" type="parTrans" cxnId="{8967829B-456A-45ED-9A48-F8B061881A09}">
      <dgm:prSet/>
      <dgm:spPr/>
      <dgm:t>
        <a:bodyPr/>
        <a:lstStyle/>
        <a:p>
          <a:endParaRPr lang="ru-RU"/>
        </a:p>
      </dgm:t>
    </dgm:pt>
    <dgm:pt modelId="{F399ABE0-54A7-4660-94B1-EA72DEA3D13D}" type="sibTrans" cxnId="{8967829B-456A-45ED-9A48-F8B061881A09}">
      <dgm:prSet/>
      <dgm:spPr/>
      <dgm:t>
        <a:bodyPr/>
        <a:lstStyle/>
        <a:p>
          <a:endParaRPr lang="ru-RU"/>
        </a:p>
      </dgm:t>
    </dgm:pt>
    <dgm:pt modelId="{1F8E197D-3BE9-49E6-B0E4-774C4A7B767F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Доска и автоматическое распознавание дебюта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81C6E3-A4C4-4274-AD5D-9FCB2B647444}" type="parTrans" cxnId="{54E72F46-3BD0-4B6E-A5F6-6AB69220FD7D}">
      <dgm:prSet/>
      <dgm:spPr/>
      <dgm:t>
        <a:bodyPr/>
        <a:lstStyle/>
        <a:p>
          <a:endParaRPr lang="ru-RU"/>
        </a:p>
      </dgm:t>
    </dgm:pt>
    <dgm:pt modelId="{F1CDC2D2-FFB6-408E-9FAA-1AE4AACBBA5F}" type="sibTrans" cxnId="{54E72F46-3BD0-4B6E-A5F6-6AB69220FD7D}">
      <dgm:prSet/>
      <dgm:spPr/>
      <dgm:t>
        <a:bodyPr/>
        <a:lstStyle/>
        <a:p>
          <a:endParaRPr lang="ru-RU"/>
        </a:p>
      </dgm:t>
    </dgm:pt>
    <dgm:pt modelId="{AE58C5D3-F2FA-44E8-881F-601E8D252DFB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Хорда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A31A999-EE0D-4675-92AF-DBF0FC042710}" type="parTrans" cxnId="{D4EC7C05-BA38-44E0-87C5-2CE2AD1F5598}">
      <dgm:prSet/>
      <dgm:spPr/>
      <dgm:t>
        <a:bodyPr/>
        <a:lstStyle/>
        <a:p>
          <a:endParaRPr lang="ru-RU"/>
        </a:p>
      </dgm:t>
    </dgm:pt>
    <dgm:pt modelId="{0BD8D459-0BDC-48FA-9F3A-179E6ABF23FE}" type="sibTrans" cxnId="{D4EC7C05-BA38-44E0-87C5-2CE2AD1F5598}">
      <dgm:prSet/>
      <dgm:spPr/>
      <dgm:t>
        <a:bodyPr/>
        <a:lstStyle/>
        <a:p>
          <a:endParaRPr lang="ru-RU"/>
        </a:p>
      </dgm:t>
    </dgm:pt>
    <dgm:pt modelId="{121067B5-0B6D-4E31-A5AA-73C8A7DB1566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Классические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78697B9-8BCD-43F8-BC09-A304ABA89442}" type="parTrans" cxnId="{D1F096A6-D636-40C4-B891-8520F0580C4F}">
      <dgm:prSet/>
      <dgm:spPr/>
      <dgm:t>
        <a:bodyPr/>
        <a:lstStyle/>
        <a:p>
          <a:endParaRPr lang="ru-RU"/>
        </a:p>
      </dgm:t>
    </dgm:pt>
    <dgm:pt modelId="{B8780754-E573-4C75-9177-E9CF43A0D240}" type="sibTrans" cxnId="{D1F096A6-D636-40C4-B891-8520F0580C4F}">
      <dgm:prSet/>
      <dgm:spPr/>
      <dgm:t>
        <a:bodyPr/>
        <a:lstStyle/>
        <a:p>
          <a:endParaRPr lang="ru-RU"/>
        </a:p>
      </dgm:t>
    </dgm:pt>
    <dgm:pt modelId="{0A15B080-7565-41AE-90EF-433CD64111F0}">
      <dgm:prSet phldrT="[Текст]"/>
      <dgm:spPr/>
      <dgm:t>
        <a:bodyPr/>
        <a:lstStyle/>
        <a:p>
          <a:r>
            <a:rPr lang="ru-RU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Консоль разработчика</a:t>
          </a:r>
          <a:endParaRPr lang="ru-RU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F302A3-E119-4551-AB8C-057F0E8102F1}" type="parTrans" cxnId="{6877D8B5-1DFD-4544-85C8-1F4341033DAC}">
      <dgm:prSet/>
      <dgm:spPr/>
      <dgm:t>
        <a:bodyPr/>
        <a:lstStyle/>
        <a:p>
          <a:endParaRPr lang="ru-RU"/>
        </a:p>
      </dgm:t>
    </dgm:pt>
    <dgm:pt modelId="{6BBA62A9-2943-4DFB-BEA6-84F592524495}" type="sibTrans" cxnId="{6877D8B5-1DFD-4544-85C8-1F4341033DAC}">
      <dgm:prSet/>
      <dgm:spPr/>
      <dgm:t>
        <a:bodyPr/>
        <a:lstStyle/>
        <a:p>
          <a:endParaRPr lang="ru-RU"/>
        </a:p>
      </dgm:t>
    </dgm:pt>
    <dgm:pt modelId="{6DD3705D-8EB8-4878-AE7B-640A34271B55}" type="pres">
      <dgm:prSet presAssocID="{F7376970-C293-4C59-BFDE-DC9276CA311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71027A8-0440-4315-ACB6-6C3F815D4761}" type="pres">
      <dgm:prSet presAssocID="{E2C5773D-0396-41BC-84A8-28790FEE8128}" presName="root1" presStyleCnt="0"/>
      <dgm:spPr/>
    </dgm:pt>
    <dgm:pt modelId="{4DF8E987-1AE9-48CA-AB76-8CE8DD1A797A}" type="pres">
      <dgm:prSet presAssocID="{E2C5773D-0396-41BC-84A8-28790FEE8128}" presName="LevelOneTextNode" presStyleLbl="node0" presStyleIdx="0" presStyleCnt="1">
        <dgm:presLayoutVars>
          <dgm:chPref val="3"/>
        </dgm:presLayoutVars>
      </dgm:prSet>
      <dgm:spPr/>
    </dgm:pt>
    <dgm:pt modelId="{CFD1786A-A057-43F7-8869-819198CD81D1}" type="pres">
      <dgm:prSet presAssocID="{E2C5773D-0396-41BC-84A8-28790FEE8128}" presName="level2hierChild" presStyleCnt="0"/>
      <dgm:spPr/>
    </dgm:pt>
    <dgm:pt modelId="{035049AB-0986-418A-8CA5-3E41282E3DB9}" type="pres">
      <dgm:prSet presAssocID="{CC4589C4-4171-4F47-8EA4-7280FA5025C1}" presName="conn2-1" presStyleLbl="parChTrans1D2" presStyleIdx="0" presStyleCnt="1"/>
      <dgm:spPr/>
    </dgm:pt>
    <dgm:pt modelId="{B6CC5C5F-7D81-4288-AFE6-A4FBDAF9474D}" type="pres">
      <dgm:prSet presAssocID="{CC4589C4-4171-4F47-8EA4-7280FA5025C1}" presName="connTx" presStyleLbl="parChTrans1D2" presStyleIdx="0" presStyleCnt="1"/>
      <dgm:spPr/>
    </dgm:pt>
    <dgm:pt modelId="{6587312E-37A3-421E-889B-0DD2BC1F97A3}" type="pres">
      <dgm:prSet presAssocID="{65ADF072-052B-44BD-91F9-3F045AB89575}" presName="root2" presStyleCnt="0"/>
      <dgm:spPr/>
    </dgm:pt>
    <dgm:pt modelId="{55A9E7BA-F442-4EA7-9218-B6EE7B4B6917}" type="pres">
      <dgm:prSet presAssocID="{65ADF072-052B-44BD-91F9-3F045AB89575}" presName="LevelTwoTextNode" presStyleLbl="node2" presStyleIdx="0" presStyleCnt="1">
        <dgm:presLayoutVars>
          <dgm:chPref val="3"/>
        </dgm:presLayoutVars>
      </dgm:prSet>
      <dgm:spPr/>
    </dgm:pt>
    <dgm:pt modelId="{7B3A4FAF-FAB6-4504-BE2C-F1633BBE9B5B}" type="pres">
      <dgm:prSet presAssocID="{65ADF072-052B-44BD-91F9-3F045AB89575}" presName="level3hierChild" presStyleCnt="0"/>
      <dgm:spPr/>
    </dgm:pt>
    <dgm:pt modelId="{426D0FBE-33C0-4F5E-9350-F83D4AC26947}" type="pres">
      <dgm:prSet presAssocID="{8218CFD5-E66B-4E14-B525-4BF7A1434D28}" presName="conn2-1" presStyleLbl="parChTrans1D3" presStyleIdx="0" presStyleCnt="6"/>
      <dgm:spPr/>
    </dgm:pt>
    <dgm:pt modelId="{6D462BDE-C9F6-400D-80C6-0BA8AE079149}" type="pres">
      <dgm:prSet presAssocID="{8218CFD5-E66B-4E14-B525-4BF7A1434D28}" presName="connTx" presStyleLbl="parChTrans1D3" presStyleIdx="0" presStyleCnt="6"/>
      <dgm:spPr/>
    </dgm:pt>
    <dgm:pt modelId="{E288B462-D865-4C8C-B96D-76104E156E2F}" type="pres">
      <dgm:prSet presAssocID="{96CC69BD-8DA8-430D-BD2F-38EDC0FE8096}" presName="root2" presStyleCnt="0"/>
      <dgm:spPr/>
    </dgm:pt>
    <dgm:pt modelId="{725CF0CF-821F-419C-9F65-55798DD90863}" type="pres">
      <dgm:prSet presAssocID="{96CC69BD-8DA8-430D-BD2F-38EDC0FE8096}" presName="LevelTwoTextNode" presStyleLbl="node3" presStyleIdx="0" presStyleCnt="6">
        <dgm:presLayoutVars>
          <dgm:chPref val="3"/>
        </dgm:presLayoutVars>
      </dgm:prSet>
      <dgm:spPr/>
    </dgm:pt>
    <dgm:pt modelId="{6C9547B5-0E16-48E0-8259-E7C6A3133F0A}" type="pres">
      <dgm:prSet presAssocID="{96CC69BD-8DA8-430D-BD2F-38EDC0FE8096}" presName="level3hierChild" presStyleCnt="0"/>
      <dgm:spPr/>
    </dgm:pt>
    <dgm:pt modelId="{0EC73DEB-E8CC-4387-9B2A-43D78FB04CB3}" type="pres">
      <dgm:prSet presAssocID="{1381C6E3-A4C4-4274-AD5D-9FCB2B647444}" presName="conn2-1" presStyleLbl="parChTrans1D4" presStyleIdx="0" presStyleCnt="7"/>
      <dgm:spPr/>
    </dgm:pt>
    <dgm:pt modelId="{8A156124-20D3-4425-86DF-77703BF6B73A}" type="pres">
      <dgm:prSet presAssocID="{1381C6E3-A4C4-4274-AD5D-9FCB2B647444}" presName="connTx" presStyleLbl="parChTrans1D4" presStyleIdx="0" presStyleCnt="7"/>
      <dgm:spPr/>
    </dgm:pt>
    <dgm:pt modelId="{6A6E963B-422A-40D9-95EB-0B27E630C76C}" type="pres">
      <dgm:prSet presAssocID="{1F8E197D-3BE9-49E6-B0E4-774C4A7B767F}" presName="root2" presStyleCnt="0"/>
      <dgm:spPr/>
    </dgm:pt>
    <dgm:pt modelId="{068119E5-0538-4B94-9628-DCD9E6787A36}" type="pres">
      <dgm:prSet presAssocID="{1F8E197D-3BE9-49E6-B0E4-774C4A7B767F}" presName="LevelTwoTextNode" presStyleLbl="node4" presStyleIdx="0" presStyleCnt="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14A4C30-397D-4ABC-B0EC-A4C1A89B6CAA}" type="pres">
      <dgm:prSet presAssocID="{1F8E197D-3BE9-49E6-B0E4-774C4A7B767F}" presName="level3hierChild" presStyleCnt="0"/>
      <dgm:spPr/>
    </dgm:pt>
    <dgm:pt modelId="{0AAC800C-8449-4237-83BB-789012C1359B}" type="pres">
      <dgm:prSet presAssocID="{29F6663B-1CA0-4B2F-BF05-AB1A3C04CA32}" presName="conn2-1" presStyleLbl="parChTrans1D3" presStyleIdx="1" presStyleCnt="6"/>
      <dgm:spPr/>
    </dgm:pt>
    <dgm:pt modelId="{FBC31006-C92B-4096-A10F-A154AEB3372E}" type="pres">
      <dgm:prSet presAssocID="{29F6663B-1CA0-4B2F-BF05-AB1A3C04CA32}" presName="connTx" presStyleLbl="parChTrans1D3" presStyleIdx="1" presStyleCnt="6"/>
      <dgm:spPr/>
    </dgm:pt>
    <dgm:pt modelId="{8FF5B0D1-F23E-4EC5-B88F-64EF9C0F24C1}" type="pres">
      <dgm:prSet presAssocID="{8B2F2CD9-BE18-489D-B96D-42A7A6515513}" presName="root2" presStyleCnt="0"/>
      <dgm:spPr/>
    </dgm:pt>
    <dgm:pt modelId="{53FD1AB9-D4DF-4754-8AE0-78E38FB367C5}" type="pres">
      <dgm:prSet presAssocID="{8B2F2CD9-BE18-489D-B96D-42A7A6515513}" presName="LevelTwoTextNode" presStyleLbl="node3" presStyleIdx="1" presStyleCnt="6">
        <dgm:presLayoutVars>
          <dgm:chPref val="3"/>
        </dgm:presLayoutVars>
      </dgm:prSet>
      <dgm:spPr/>
    </dgm:pt>
    <dgm:pt modelId="{5CE7B83A-71E3-4482-927B-5B2CD863C41D}" type="pres">
      <dgm:prSet presAssocID="{8B2F2CD9-BE18-489D-B96D-42A7A6515513}" presName="level3hierChild" presStyleCnt="0"/>
      <dgm:spPr/>
    </dgm:pt>
    <dgm:pt modelId="{CC346C02-2D79-4CEA-AAC3-9EF25A97DF8B}" type="pres">
      <dgm:prSet presAssocID="{02A64F9C-42ED-4388-89EC-1A53894035D8}" presName="conn2-1" presStyleLbl="parChTrans1D3" presStyleIdx="2" presStyleCnt="6"/>
      <dgm:spPr/>
    </dgm:pt>
    <dgm:pt modelId="{29CEEBC8-190B-4CE5-9544-85BD00AD09B0}" type="pres">
      <dgm:prSet presAssocID="{02A64F9C-42ED-4388-89EC-1A53894035D8}" presName="connTx" presStyleLbl="parChTrans1D3" presStyleIdx="2" presStyleCnt="6"/>
      <dgm:spPr/>
    </dgm:pt>
    <dgm:pt modelId="{B46A419F-7C68-4CE6-8A4B-EC1FFC932183}" type="pres">
      <dgm:prSet presAssocID="{6BE342D6-D8C5-4804-BAE9-1F3AA72AD65E}" presName="root2" presStyleCnt="0"/>
      <dgm:spPr/>
    </dgm:pt>
    <dgm:pt modelId="{859BC062-47EB-45FF-A050-7182FE321A79}" type="pres">
      <dgm:prSet presAssocID="{6BE342D6-D8C5-4804-BAE9-1F3AA72AD65E}" presName="LevelTwoTextNode" presStyleLbl="node3" presStyleIdx="2" presStyleCnt="6">
        <dgm:presLayoutVars>
          <dgm:chPref val="3"/>
        </dgm:presLayoutVars>
      </dgm:prSet>
      <dgm:spPr/>
    </dgm:pt>
    <dgm:pt modelId="{9E674A4A-BBD4-4A7F-9011-FC153216B6A3}" type="pres">
      <dgm:prSet presAssocID="{6BE342D6-D8C5-4804-BAE9-1F3AA72AD65E}" presName="level3hierChild" presStyleCnt="0"/>
      <dgm:spPr/>
    </dgm:pt>
    <dgm:pt modelId="{4173192F-DD2E-46CA-AA51-A9780993B07E}" type="pres">
      <dgm:prSet presAssocID="{0AF302A3-E119-4551-AB8C-057F0E8102F1}" presName="conn2-1" presStyleLbl="parChTrans1D3" presStyleIdx="3" presStyleCnt="6"/>
      <dgm:spPr/>
    </dgm:pt>
    <dgm:pt modelId="{FF1BBE11-364C-44A3-A6F3-146C9A7F08DC}" type="pres">
      <dgm:prSet presAssocID="{0AF302A3-E119-4551-AB8C-057F0E8102F1}" presName="connTx" presStyleLbl="parChTrans1D3" presStyleIdx="3" presStyleCnt="6"/>
      <dgm:spPr/>
    </dgm:pt>
    <dgm:pt modelId="{21CC1F87-92C0-4210-BD53-2FD4F68D039D}" type="pres">
      <dgm:prSet presAssocID="{0A15B080-7565-41AE-90EF-433CD64111F0}" presName="root2" presStyleCnt="0"/>
      <dgm:spPr/>
    </dgm:pt>
    <dgm:pt modelId="{387DE982-7193-4144-838C-ADED219F2401}" type="pres">
      <dgm:prSet presAssocID="{0A15B080-7565-41AE-90EF-433CD64111F0}" presName="LevelTwoTextNode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27ADE68-4C09-4544-902C-A0FCC3FD5919}" type="pres">
      <dgm:prSet presAssocID="{0A15B080-7565-41AE-90EF-433CD64111F0}" presName="level3hierChild" presStyleCnt="0"/>
      <dgm:spPr/>
    </dgm:pt>
    <dgm:pt modelId="{F014869F-590F-41FB-9E3C-DE741F374997}" type="pres">
      <dgm:prSet presAssocID="{EF57CC7C-37AE-4A72-A2D2-2459452EB275}" presName="conn2-1" presStyleLbl="parChTrans1D3" presStyleIdx="4" presStyleCnt="6"/>
      <dgm:spPr/>
    </dgm:pt>
    <dgm:pt modelId="{7674774A-9A84-4A53-AB06-3349EA44CC4F}" type="pres">
      <dgm:prSet presAssocID="{EF57CC7C-37AE-4A72-A2D2-2459452EB275}" presName="connTx" presStyleLbl="parChTrans1D3" presStyleIdx="4" presStyleCnt="6"/>
      <dgm:spPr/>
    </dgm:pt>
    <dgm:pt modelId="{04256F0F-9F67-4A1C-B8C2-E7C863FAC1F8}" type="pres">
      <dgm:prSet presAssocID="{485C1614-F1C9-4CDF-9739-3BD979F46123}" presName="root2" presStyleCnt="0"/>
      <dgm:spPr/>
    </dgm:pt>
    <dgm:pt modelId="{E83CE6B9-38E2-4B4F-90A1-FAAD9232C8D0}" type="pres">
      <dgm:prSet presAssocID="{485C1614-F1C9-4CDF-9739-3BD979F46123}" presName="LevelTwoTextNode" presStyleLbl="node3" presStyleIdx="4" presStyleCnt="6">
        <dgm:presLayoutVars>
          <dgm:chPref val="3"/>
        </dgm:presLayoutVars>
      </dgm:prSet>
      <dgm:spPr/>
    </dgm:pt>
    <dgm:pt modelId="{0130BF2D-ED35-40B1-AEA4-CA120690DB70}" type="pres">
      <dgm:prSet presAssocID="{485C1614-F1C9-4CDF-9739-3BD979F46123}" presName="level3hierChild" presStyleCnt="0"/>
      <dgm:spPr/>
    </dgm:pt>
    <dgm:pt modelId="{C07B615A-FAD3-45AF-B0C1-BB470E3E2369}" type="pres">
      <dgm:prSet presAssocID="{630614EE-D0C7-4957-BE9E-F964136ED2A0}" presName="conn2-1" presStyleLbl="parChTrans1D4" presStyleIdx="1" presStyleCnt="7"/>
      <dgm:spPr/>
    </dgm:pt>
    <dgm:pt modelId="{316423CE-345B-4D53-A192-AD81195FC720}" type="pres">
      <dgm:prSet presAssocID="{630614EE-D0C7-4957-BE9E-F964136ED2A0}" presName="connTx" presStyleLbl="parChTrans1D4" presStyleIdx="1" presStyleCnt="7"/>
      <dgm:spPr/>
    </dgm:pt>
    <dgm:pt modelId="{37395F08-0106-4F5E-A888-5DAE888F4919}" type="pres">
      <dgm:prSet presAssocID="{D51091B6-6DF4-4582-B52D-D13E7ACBDA54}" presName="root2" presStyleCnt="0"/>
      <dgm:spPr/>
    </dgm:pt>
    <dgm:pt modelId="{9769B04D-03AB-4E73-9776-C6E456F248AD}" type="pres">
      <dgm:prSet presAssocID="{D51091B6-6DF4-4582-B52D-D13E7ACBDA54}" presName="LevelTwoTextNode" presStyleLbl="node4" presStyleIdx="1" presStyleCnt="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3108788-C76E-4E8E-90B6-E7E202EF2D71}" type="pres">
      <dgm:prSet presAssocID="{D51091B6-6DF4-4582-B52D-D13E7ACBDA54}" presName="level3hierChild" presStyleCnt="0"/>
      <dgm:spPr/>
    </dgm:pt>
    <dgm:pt modelId="{5EE363DA-E1EA-4C3B-AC1C-C90336E1AD48}" type="pres">
      <dgm:prSet presAssocID="{38DD4030-A4F1-4E0F-8681-E03E2340331A}" presName="conn2-1" presStyleLbl="parChTrans1D4" presStyleIdx="2" presStyleCnt="7"/>
      <dgm:spPr/>
    </dgm:pt>
    <dgm:pt modelId="{8D4885EB-65C0-405D-966B-AC983F27B96E}" type="pres">
      <dgm:prSet presAssocID="{38DD4030-A4F1-4E0F-8681-E03E2340331A}" presName="connTx" presStyleLbl="parChTrans1D4" presStyleIdx="2" presStyleCnt="7"/>
      <dgm:spPr/>
    </dgm:pt>
    <dgm:pt modelId="{E9DEBBF2-00BB-4805-9970-9F31C502E35F}" type="pres">
      <dgm:prSet presAssocID="{7BD10569-E96F-4C2B-9C84-B36B93B7D089}" presName="root2" presStyleCnt="0"/>
      <dgm:spPr/>
    </dgm:pt>
    <dgm:pt modelId="{38F20040-C3D8-458E-B16A-A4AB6A33A986}" type="pres">
      <dgm:prSet presAssocID="{7BD10569-E96F-4C2B-9C84-B36B93B7D089}" presName="LevelTwoTextNode" presStyleLbl="node4" presStyleIdx="2" presStyleCnt="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E088ED1-CB98-4F91-A7D3-C85FF0EA6D69}" type="pres">
      <dgm:prSet presAssocID="{7BD10569-E96F-4C2B-9C84-B36B93B7D089}" presName="level3hierChild" presStyleCnt="0"/>
      <dgm:spPr/>
    </dgm:pt>
    <dgm:pt modelId="{24CBDD47-86FA-476B-84E8-B90289C4600D}" type="pres">
      <dgm:prSet presAssocID="{CCC41560-86B1-4DED-9127-C63962845743}" presName="conn2-1" presStyleLbl="parChTrans1D4" presStyleIdx="3" presStyleCnt="7"/>
      <dgm:spPr/>
    </dgm:pt>
    <dgm:pt modelId="{DFC07059-88F6-490F-BC3B-6A2EFDFFB893}" type="pres">
      <dgm:prSet presAssocID="{CCC41560-86B1-4DED-9127-C63962845743}" presName="connTx" presStyleLbl="parChTrans1D4" presStyleIdx="3" presStyleCnt="7"/>
      <dgm:spPr/>
    </dgm:pt>
    <dgm:pt modelId="{D22AC90A-B12F-4699-A0D6-89A5DBE7E2FC}" type="pres">
      <dgm:prSet presAssocID="{405F480F-06C6-4E3C-B94E-7D41B5911D58}" presName="root2" presStyleCnt="0"/>
      <dgm:spPr/>
    </dgm:pt>
    <dgm:pt modelId="{31E39444-A6AB-4B8E-B2DE-B246302B8C74}" type="pres">
      <dgm:prSet presAssocID="{405F480F-06C6-4E3C-B94E-7D41B5911D58}" presName="LevelTwoTextNode" presStyleLbl="node4" presStyleIdx="3" presStyleCnt="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C5BDBA3-0369-4BD2-B3E2-D424148729F4}" type="pres">
      <dgm:prSet presAssocID="{405F480F-06C6-4E3C-B94E-7D41B5911D58}" presName="level3hierChild" presStyleCnt="0"/>
      <dgm:spPr/>
    </dgm:pt>
    <dgm:pt modelId="{C109694C-F817-440E-80C8-666CA0FF7155}" type="pres">
      <dgm:prSet presAssocID="{921E9B48-055F-411F-AF89-566887B20A6A}" presName="conn2-1" presStyleLbl="parChTrans1D4" presStyleIdx="4" presStyleCnt="7"/>
      <dgm:spPr/>
    </dgm:pt>
    <dgm:pt modelId="{B1D4F605-2CD4-4071-BCB4-0986602C2BA0}" type="pres">
      <dgm:prSet presAssocID="{921E9B48-055F-411F-AF89-566887B20A6A}" presName="connTx" presStyleLbl="parChTrans1D4" presStyleIdx="4" presStyleCnt="7"/>
      <dgm:spPr/>
    </dgm:pt>
    <dgm:pt modelId="{17A08920-557B-4552-AA07-48029CE4F669}" type="pres">
      <dgm:prSet presAssocID="{ECCF5140-3CC4-4620-8EB2-5581AFDA8FAF}" presName="root2" presStyleCnt="0"/>
      <dgm:spPr/>
    </dgm:pt>
    <dgm:pt modelId="{E8FD5114-113B-45E0-918C-BB0FC38CAD9B}" type="pres">
      <dgm:prSet presAssocID="{ECCF5140-3CC4-4620-8EB2-5581AFDA8FAF}" presName="LevelTwoTextNode" presStyleLbl="node4" presStyleIdx="4" presStyleCnt="7">
        <dgm:presLayoutVars>
          <dgm:chPref val="3"/>
        </dgm:presLayoutVars>
      </dgm:prSet>
      <dgm:spPr/>
    </dgm:pt>
    <dgm:pt modelId="{D73F4D1F-7031-41C0-A6B2-87813B1E6BCD}" type="pres">
      <dgm:prSet presAssocID="{ECCF5140-3CC4-4620-8EB2-5581AFDA8FAF}" presName="level3hierChild" presStyleCnt="0"/>
      <dgm:spPr/>
    </dgm:pt>
    <dgm:pt modelId="{7F6308B5-1789-482D-88B2-E96B0BFDDAB2}" type="pres">
      <dgm:prSet presAssocID="{61FFDC10-6643-4346-88B5-54BD8DC501D9}" presName="conn2-1" presStyleLbl="parChTrans1D3" presStyleIdx="5" presStyleCnt="6"/>
      <dgm:spPr/>
    </dgm:pt>
    <dgm:pt modelId="{EACDAA94-FA35-4347-B266-0C009B95E08D}" type="pres">
      <dgm:prSet presAssocID="{61FFDC10-6643-4346-88B5-54BD8DC501D9}" presName="connTx" presStyleLbl="parChTrans1D3" presStyleIdx="5" presStyleCnt="6"/>
      <dgm:spPr/>
    </dgm:pt>
    <dgm:pt modelId="{AA754885-A09B-4546-A510-6F25B6E1CC45}" type="pres">
      <dgm:prSet presAssocID="{61058BBF-C3F5-460D-9F10-0855CF74D477}" presName="root2" presStyleCnt="0"/>
      <dgm:spPr/>
    </dgm:pt>
    <dgm:pt modelId="{AFF31636-B1AA-4F06-BBEA-44931296D3BB}" type="pres">
      <dgm:prSet presAssocID="{61058BBF-C3F5-460D-9F10-0855CF74D477}" presName="LevelTwoTextNode" presStyleLbl="node3" presStyleIdx="5" presStyleCnt="6">
        <dgm:presLayoutVars>
          <dgm:chPref val="3"/>
        </dgm:presLayoutVars>
      </dgm:prSet>
      <dgm:spPr/>
    </dgm:pt>
    <dgm:pt modelId="{7CA21EAF-113F-4BF8-98B8-98A8382B43E9}" type="pres">
      <dgm:prSet presAssocID="{61058BBF-C3F5-460D-9F10-0855CF74D477}" presName="level3hierChild" presStyleCnt="0"/>
      <dgm:spPr/>
    </dgm:pt>
    <dgm:pt modelId="{8911A57E-7875-448B-8F30-8E82E9F70406}" type="pres">
      <dgm:prSet presAssocID="{278697B9-8BCD-43F8-BC09-A304ABA89442}" presName="conn2-1" presStyleLbl="parChTrans1D4" presStyleIdx="5" presStyleCnt="7"/>
      <dgm:spPr/>
    </dgm:pt>
    <dgm:pt modelId="{EBC68C8B-B54D-47F1-A842-C71618A17FC5}" type="pres">
      <dgm:prSet presAssocID="{278697B9-8BCD-43F8-BC09-A304ABA89442}" presName="connTx" presStyleLbl="parChTrans1D4" presStyleIdx="5" presStyleCnt="7"/>
      <dgm:spPr/>
    </dgm:pt>
    <dgm:pt modelId="{F90ED4A5-7009-4100-A97D-CCDC7A02B62B}" type="pres">
      <dgm:prSet presAssocID="{121067B5-0B6D-4E31-A5AA-73C8A7DB1566}" presName="root2" presStyleCnt="0"/>
      <dgm:spPr/>
    </dgm:pt>
    <dgm:pt modelId="{6DE586CA-B388-44C2-98C3-7409C519CCF9}" type="pres">
      <dgm:prSet presAssocID="{121067B5-0B6D-4E31-A5AA-73C8A7DB1566}" presName="LevelTwoTextNode" presStyleLbl="node4" presStyleIdx="5" presStyleCnt="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30E9350-57ED-478E-A209-993D15B1398E}" type="pres">
      <dgm:prSet presAssocID="{121067B5-0B6D-4E31-A5AA-73C8A7DB1566}" presName="level3hierChild" presStyleCnt="0"/>
      <dgm:spPr/>
    </dgm:pt>
    <dgm:pt modelId="{F8C5A6C3-CD9A-4DB8-ABB1-ACB1A0DF66C0}" type="pres">
      <dgm:prSet presAssocID="{CA31A999-EE0D-4675-92AF-DBF0FC042710}" presName="conn2-1" presStyleLbl="parChTrans1D4" presStyleIdx="6" presStyleCnt="7"/>
      <dgm:spPr/>
    </dgm:pt>
    <dgm:pt modelId="{C68E0D83-4D7C-419D-9A0C-E1D3008830D6}" type="pres">
      <dgm:prSet presAssocID="{CA31A999-EE0D-4675-92AF-DBF0FC042710}" presName="connTx" presStyleLbl="parChTrans1D4" presStyleIdx="6" presStyleCnt="7"/>
      <dgm:spPr/>
    </dgm:pt>
    <dgm:pt modelId="{C886330A-39C5-459C-B768-5E8550A0B353}" type="pres">
      <dgm:prSet presAssocID="{AE58C5D3-F2FA-44E8-881F-601E8D252DFB}" presName="root2" presStyleCnt="0"/>
      <dgm:spPr/>
    </dgm:pt>
    <dgm:pt modelId="{EF68D22D-BB97-42F8-AF18-964135E72EFE}" type="pres">
      <dgm:prSet presAssocID="{AE58C5D3-F2FA-44E8-881F-601E8D252DFB}" presName="LevelTwoTextNode" presStyleLbl="node4" presStyleIdx="6" presStyleCnt="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F65AE93-E0D5-431B-A369-9ECD6ED89FE7}" type="pres">
      <dgm:prSet presAssocID="{AE58C5D3-F2FA-44E8-881F-601E8D252DFB}" presName="level3hierChild" presStyleCnt="0"/>
      <dgm:spPr/>
    </dgm:pt>
  </dgm:ptLst>
  <dgm:cxnLst>
    <dgm:cxn modelId="{786070D1-7552-4C83-A051-EE689406A77D}" type="presOf" srcId="{0A15B080-7565-41AE-90EF-433CD64111F0}" destId="{387DE982-7193-4144-838C-ADED219F2401}" srcOrd="0" destOrd="0" presId="urn:microsoft.com/office/officeart/2005/8/layout/hierarchy2"/>
    <dgm:cxn modelId="{3D66ECE1-ACC1-4646-9C44-4D71C1B38956}" srcId="{65ADF072-052B-44BD-91F9-3F045AB89575}" destId="{6BE342D6-D8C5-4804-BAE9-1F3AA72AD65E}" srcOrd="2" destOrd="0" parTransId="{02A64F9C-42ED-4388-89EC-1A53894035D8}" sibTransId="{9465B419-AB58-422D-BD34-E5BE7A26D6CA}"/>
    <dgm:cxn modelId="{96F41E30-EBFC-4188-9D35-AD0D1DCB69CC}" type="presOf" srcId="{8218CFD5-E66B-4E14-B525-4BF7A1434D28}" destId="{426D0FBE-33C0-4F5E-9350-F83D4AC26947}" srcOrd="0" destOrd="0" presId="urn:microsoft.com/office/officeart/2005/8/layout/hierarchy2"/>
    <dgm:cxn modelId="{6EBC6EA8-F266-4F9D-B9BF-C5E9778F1D25}" type="presOf" srcId="{EF57CC7C-37AE-4A72-A2D2-2459452EB275}" destId="{F014869F-590F-41FB-9E3C-DE741F374997}" srcOrd="0" destOrd="0" presId="urn:microsoft.com/office/officeart/2005/8/layout/hierarchy2"/>
    <dgm:cxn modelId="{9376ACAB-6A67-4FDE-A198-AA0464070C72}" srcId="{F7376970-C293-4C59-BFDE-DC9276CA311A}" destId="{E2C5773D-0396-41BC-84A8-28790FEE8128}" srcOrd="0" destOrd="0" parTransId="{52A3E3A0-16E7-4154-AD88-EE5B7EAC8146}" sibTransId="{CA7F2E94-D356-460E-9C5C-906AED0B121C}"/>
    <dgm:cxn modelId="{1D2B4F21-8B62-4B39-9856-91514E1E021B}" srcId="{65ADF072-052B-44BD-91F9-3F045AB89575}" destId="{61058BBF-C3F5-460D-9F10-0855CF74D477}" srcOrd="5" destOrd="0" parTransId="{61FFDC10-6643-4346-88B5-54BD8DC501D9}" sibTransId="{6EB35E3C-7965-4057-9C4D-DADF9A3A1790}"/>
    <dgm:cxn modelId="{64025858-82AC-47FA-84E0-37AD783FF338}" type="presOf" srcId="{630614EE-D0C7-4957-BE9E-F964136ED2A0}" destId="{C07B615A-FAD3-45AF-B0C1-BB470E3E2369}" srcOrd="0" destOrd="0" presId="urn:microsoft.com/office/officeart/2005/8/layout/hierarchy2"/>
    <dgm:cxn modelId="{28A66B47-9C45-4FD7-8FE2-ADA91866F864}" srcId="{65ADF072-052B-44BD-91F9-3F045AB89575}" destId="{8B2F2CD9-BE18-489D-B96D-42A7A6515513}" srcOrd="1" destOrd="0" parTransId="{29F6663B-1CA0-4B2F-BF05-AB1A3C04CA32}" sibTransId="{06077C1F-E6E1-4865-90F8-1593103FCB62}"/>
    <dgm:cxn modelId="{F27AE32F-DF8D-475D-AAE3-0DCB56FE061E}" type="presOf" srcId="{7BD10569-E96F-4C2B-9C84-B36B93B7D089}" destId="{38F20040-C3D8-458E-B16A-A4AB6A33A986}" srcOrd="0" destOrd="0" presId="urn:microsoft.com/office/officeart/2005/8/layout/hierarchy2"/>
    <dgm:cxn modelId="{BC798460-C5B4-42F1-A4AF-D9EAB440ACB0}" type="presOf" srcId="{29F6663B-1CA0-4B2F-BF05-AB1A3C04CA32}" destId="{FBC31006-C92B-4096-A10F-A154AEB3372E}" srcOrd="1" destOrd="0" presId="urn:microsoft.com/office/officeart/2005/8/layout/hierarchy2"/>
    <dgm:cxn modelId="{2A6DCBA0-E10A-4EA7-A506-2A342BC2B8FC}" type="presOf" srcId="{61058BBF-C3F5-460D-9F10-0855CF74D477}" destId="{AFF31636-B1AA-4F06-BBEA-44931296D3BB}" srcOrd="0" destOrd="0" presId="urn:microsoft.com/office/officeart/2005/8/layout/hierarchy2"/>
    <dgm:cxn modelId="{07C12054-F3DC-46F1-AFB0-F6F394814353}" type="presOf" srcId="{1381C6E3-A4C4-4274-AD5D-9FCB2B647444}" destId="{8A156124-20D3-4425-86DF-77703BF6B73A}" srcOrd="1" destOrd="0" presId="urn:microsoft.com/office/officeart/2005/8/layout/hierarchy2"/>
    <dgm:cxn modelId="{1E058CBC-54BF-42A1-8E84-D16F3048D0F0}" type="presOf" srcId="{485C1614-F1C9-4CDF-9739-3BD979F46123}" destId="{E83CE6B9-38E2-4B4F-90A1-FAAD9232C8D0}" srcOrd="0" destOrd="0" presId="urn:microsoft.com/office/officeart/2005/8/layout/hierarchy2"/>
    <dgm:cxn modelId="{99D6E5D0-B8B5-4801-A270-4CC4F1C3768F}" type="presOf" srcId="{405F480F-06C6-4E3C-B94E-7D41B5911D58}" destId="{31E39444-A6AB-4B8E-B2DE-B246302B8C74}" srcOrd="0" destOrd="0" presId="urn:microsoft.com/office/officeart/2005/8/layout/hierarchy2"/>
    <dgm:cxn modelId="{D4EC7C05-BA38-44E0-87C5-2CE2AD1F5598}" srcId="{61058BBF-C3F5-460D-9F10-0855CF74D477}" destId="{AE58C5D3-F2FA-44E8-881F-601E8D252DFB}" srcOrd="1" destOrd="0" parTransId="{CA31A999-EE0D-4675-92AF-DBF0FC042710}" sibTransId="{0BD8D459-0BDC-48FA-9F3A-179E6ABF23FE}"/>
    <dgm:cxn modelId="{39E835C0-369D-4D10-BA6B-2EFC7632412B}" srcId="{485C1614-F1C9-4CDF-9739-3BD979F46123}" destId="{7BD10569-E96F-4C2B-9C84-B36B93B7D089}" srcOrd="1" destOrd="0" parTransId="{38DD4030-A4F1-4E0F-8681-E03E2340331A}" sibTransId="{79405DA9-6103-4F93-8BDB-EDD098821B68}"/>
    <dgm:cxn modelId="{8967829B-456A-45ED-9A48-F8B061881A09}" srcId="{485C1614-F1C9-4CDF-9739-3BD979F46123}" destId="{ECCF5140-3CC4-4620-8EB2-5581AFDA8FAF}" srcOrd="3" destOrd="0" parTransId="{921E9B48-055F-411F-AF89-566887B20A6A}" sibTransId="{F399ABE0-54A7-4660-94B1-EA72DEA3D13D}"/>
    <dgm:cxn modelId="{B55080C7-E4BD-4866-AF36-FED580F0C3F1}" type="presOf" srcId="{D51091B6-6DF4-4582-B52D-D13E7ACBDA54}" destId="{9769B04D-03AB-4E73-9776-C6E456F248AD}" srcOrd="0" destOrd="0" presId="urn:microsoft.com/office/officeart/2005/8/layout/hierarchy2"/>
    <dgm:cxn modelId="{AC803BAD-8D01-4B11-A950-6508E61A349E}" type="presOf" srcId="{CA31A999-EE0D-4675-92AF-DBF0FC042710}" destId="{C68E0D83-4D7C-419D-9A0C-E1D3008830D6}" srcOrd="1" destOrd="0" presId="urn:microsoft.com/office/officeart/2005/8/layout/hierarchy2"/>
    <dgm:cxn modelId="{54E72F46-3BD0-4B6E-A5F6-6AB69220FD7D}" srcId="{96CC69BD-8DA8-430D-BD2F-38EDC0FE8096}" destId="{1F8E197D-3BE9-49E6-B0E4-774C4A7B767F}" srcOrd="0" destOrd="0" parTransId="{1381C6E3-A4C4-4274-AD5D-9FCB2B647444}" sibTransId="{F1CDC2D2-FFB6-408E-9FAA-1AE4AACBBA5F}"/>
    <dgm:cxn modelId="{43A6F905-527A-427F-BE4F-CE3BFD5A4F6A}" type="presOf" srcId="{29F6663B-1CA0-4B2F-BF05-AB1A3C04CA32}" destId="{0AAC800C-8449-4237-83BB-789012C1359B}" srcOrd="0" destOrd="0" presId="urn:microsoft.com/office/officeart/2005/8/layout/hierarchy2"/>
    <dgm:cxn modelId="{FD82B153-9C52-47FC-B21D-176DF3DE4648}" type="presOf" srcId="{CC4589C4-4171-4F47-8EA4-7280FA5025C1}" destId="{B6CC5C5F-7D81-4288-AFE6-A4FBDAF9474D}" srcOrd="1" destOrd="0" presId="urn:microsoft.com/office/officeart/2005/8/layout/hierarchy2"/>
    <dgm:cxn modelId="{F187A0BE-B678-4145-BB8C-A5A963CB6612}" type="presOf" srcId="{8B2F2CD9-BE18-489D-B96D-42A7A6515513}" destId="{53FD1AB9-D4DF-4754-8AE0-78E38FB367C5}" srcOrd="0" destOrd="0" presId="urn:microsoft.com/office/officeart/2005/8/layout/hierarchy2"/>
    <dgm:cxn modelId="{64655856-5088-4809-A3BB-A8A87E3BACDD}" type="presOf" srcId="{8218CFD5-E66B-4E14-B525-4BF7A1434D28}" destId="{6D462BDE-C9F6-400D-80C6-0BA8AE079149}" srcOrd="1" destOrd="0" presId="urn:microsoft.com/office/officeart/2005/8/layout/hierarchy2"/>
    <dgm:cxn modelId="{83DA18D6-5452-44C7-8161-8F28EB59DFFA}" srcId="{65ADF072-052B-44BD-91F9-3F045AB89575}" destId="{485C1614-F1C9-4CDF-9739-3BD979F46123}" srcOrd="4" destOrd="0" parTransId="{EF57CC7C-37AE-4A72-A2D2-2459452EB275}" sibTransId="{7CF8DAB9-48EA-4334-B66B-BC3F81A0D6A6}"/>
    <dgm:cxn modelId="{C3925C6B-1D83-4A37-9B1C-054BD13E135D}" srcId="{485C1614-F1C9-4CDF-9739-3BD979F46123}" destId="{405F480F-06C6-4E3C-B94E-7D41B5911D58}" srcOrd="2" destOrd="0" parTransId="{CCC41560-86B1-4DED-9127-C63962845743}" sibTransId="{BCDEEF47-39F0-4345-9369-A4006EC564E2}"/>
    <dgm:cxn modelId="{49FFE651-7ED1-44A9-BAD3-1169D2644070}" type="presOf" srcId="{CA31A999-EE0D-4675-92AF-DBF0FC042710}" destId="{F8C5A6C3-CD9A-4DB8-ABB1-ACB1A0DF66C0}" srcOrd="0" destOrd="0" presId="urn:microsoft.com/office/officeart/2005/8/layout/hierarchy2"/>
    <dgm:cxn modelId="{F198211D-03EF-4FB2-857A-2EBD610C4F36}" type="presOf" srcId="{0AF302A3-E119-4551-AB8C-057F0E8102F1}" destId="{4173192F-DD2E-46CA-AA51-A9780993B07E}" srcOrd="0" destOrd="0" presId="urn:microsoft.com/office/officeart/2005/8/layout/hierarchy2"/>
    <dgm:cxn modelId="{1175A9C7-76C8-45CB-85ED-69948FCB4DE1}" type="presOf" srcId="{02A64F9C-42ED-4388-89EC-1A53894035D8}" destId="{CC346C02-2D79-4CEA-AAC3-9EF25A97DF8B}" srcOrd="0" destOrd="0" presId="urn:microsoft.com/office/officeart/2005/8/layout/hierarchy2"/>
    <dgm:cxn modelId="{48D212DD-FE31-4112-9671-D645123513F3}" type="presOf" srcId="{921E9B48-055F-411F-AF89-566887B20A6A}" destId="{C109694C-F817-440E-80C8-666CA0FF7155}" srcOrd="0" destOrd="0" presId="urn:microsoft.com/office/officeart/2005/8/layout/hierarchy2"/>
    <dgm:cxn modelId="{F9CEDECF-B29C-48A1-8BD9-0744A7FEB70D}" type="presOf" srcId="{61FFDC10-6643-4346-88B5-54BD8DC501D9}" destId="{EACDAA94-FA35-4347-B266-0C009B95E08D}" srcOrd="1" destOrd="0" presId="urn:microsoft.com/office/officeart/2005/8/layout/hierarchy2"/>
    <dgm:cxn modelId="{525F0A2F-FAE3-47F9-9C18-80DE24270BED}" type="presOf" srcId="{E2C5773D-0396-41BC-84A8-28790FEE8128}" destId="{4DF8E987-1AE9-48CA-AB76-8CE8DD1A797A}" srcOrd="0" destOrd="0" presId="urn:microsoft.com/office/officeart/2005/8/layout/hierarchy2"/>
    <dgm:cxn modelId="{36D4AE14-3F7F-42D9-AF07-FAD2463B0DC2}" srcId="{485C1614-F1C9-4CDF-9739-3BD979F46123}" destId="{D51091B6-6DF4-4582-B52D-D13E7ACBDA54}" srcOrd="0" destOrd="0" parTransId="{630614EE-D0C7-4957-BE9E-F964136ED2A0}" sibTransId="{222CF870-CAFC-43C4-A6BD-5D7AC9AC81C7}"/>
    <dgm:cxn modelId="{D0950E02-C5A7-44D9-8F10-0F0A2D5456E3}" type="presOf" srcId="{02A64F9C-42ED-4388-89EC-1A53894035D8}" destId="{29CEEBC8-190B-4CE5-9544-85BD00AD09B0}" srcOrd="1" destOrd="0" presId="urn:microsoft.com/office/officeart/2005/8/layout/hierarchy2"/>
    <dgm:cxn modelId="{D1F096A6-D636-40C4-B891-8520F0580C4F}" srcId="{61058BBF-C3F5-460D-9F10-0855CF74D477}" destId="{121067B5-0B6D-4E31-A5AA-73C8A7DB1566}" srcOrd="0" destOrd="0" parTransId="{278697B9-8BCD-43F8-BC09-A304ABA89442}" sibTransId="{B8780754-E573-4C75-9177-E9CF43A0D240}"/>
    <dgm:cxn modelId="{6FA39467-E2EE-4A61-A26D-6A402746617C}" type="presOf" srcId="{96CC69BD-8DA8-430D-BD2F-38EDC0FE8096}" destId="{725CF0CF-821F-419C-9F65-55798DD90863}" srcOrd="0" destOrd="0" presId="urn:microsoft.com/office/officeart/2005/8/layout/hierarchy2"/>
    <dgm:cxn modelId="{C89B48E3-C78F-4650-8CB1-60CDDC4AEA3A}" type="presOf" srcId="{CCC41560-86B1-4DED-9127-C63962845743}" destId="{24CBDD47-86FA-476B-84E8-B90289C4600D}" srcOrd="0" destOrd="0" presId="urn:microsoft.com/office/officeart/2005/8/layout/hierarchy2"/>
    <dgm:cxn modelId="{F9995966-1857-4BDB-B163-C092EFEDE1C7}" type="presOf" srcId="{1381C6E3-A4C4-4274-AD5D-9FCB2B647444}" destId="{0EC73DEB-E8CC-4387-9B2A-43D78FB04CB3}" srcOrd="0" destOrd="0" presId="urn:microsoft.com/office/officeart/2005/8/layout/hierarchy2"/>
    <dgm:cxn modelId="{35D09EDC-DBCD-4F6C-BB8F-697F3B9503F0}" type="presOf" srcId="{1F8E197D-3BE9-49E6-B0E4-774C4A7B767F}" destId="{068119E5-0538-4B94-9628-DCD9E6787A36}" srcOrd="0" destOrd="0" presId="urn:microsoft.com/office/officeart/2005/8/layout/hierarchy2"/>
    <dgm:cxn modelId="{804F2EEC-A513-47EB-BC71-3C10C44CA349}" type="presOf" srcId="{38DD4030-A4F1-4E0F-8681-E03E2340331A}" destId="{5EE363DA-E1EA-4C3B-AC1C-C90336E1AD48}" srcOrd="0" destOrd="0" presId="urn:microsoft.com/office/officeart/2005/8/layout/hierarchy2"/>
    <dgm:cxn modelId="{7639F323-F7EB-40FC-B9F3-42BF5C5BF9EE}" type="presOf" srcId="{921E9B48-055F-411F-AF89-566887B20A6A}" destId="{B1D4F605-2CD4-4071-BCB4-0986602C2BA0}" srcOrd="1" destOrd="0" presId="urn:microsoft.com/office/officeart/2005/8/layout/hierarchy2"/>
    <dgm:cxn modelId="{6877D8B5-1DFD-4544-85C8-1F4341033DAC}" srcId="{65ADF072-052B-44BD-91F9-3F045AB89575}" destId="{0A15B080-7565-41AE-90EF-433CD64111F0}" srcOrd="3" destOrd="0" parTransId="{0AF302A3-E119-4551-AB8C-057F0E8102F1}" sibTransId="{6BBA62A9-2943-4DFB-BEA6-84F592524495}"/>
    <dgm:cxn modelId="{01CB2307-678E-4DE7-83A0-A2E443BE1964}" srcId="{65ADF072-052B-44BD-91F9-3F045AB89575}" destId="{96CC69BD-8DA8-430D-BD2F-38EDC0FE8096}" srcOrd="0" destOrd="0" parTransId="{8218CFD5-E66B-4E14-B525-4BF7A1434D28}" sibTransId="{B3F00611-B485-4BA6-A300-BCEE523C3C02}"/>
    <dgm:cxn modelId="{85E63551-EBD0-4BFC-9D61-9663E8615DBB}" type="presOf" srcId="{630614EE-D0C7-4957-BE9E-F964136ED2A0}" destId="{316423CE-345B-4D53-A192-AD81195FC720}" srcOrd="1" destOrd="0" presId="urn:microsoft.com/office/officeart/2005/8/layout/hierarchy2"/>
    <dgm:cxn modelId="{75E1C764-1B74-4244-9A1E-2F73D7AE2A2A}" type="presOf" srcId="{61FFDC10-6643-4346-88B5-54BD8DC501D9}" destId="{7F6308B5-1789-482D-88B2-E96B0BFDDAB2}" srcOrd="0" destOrd="0" presId="urn:microsoft.com/office/officeart/2005/8/layout/hierarchy2"/>
    <dgm:cxn modelId="{0F8584D1-F346-427E-A07F-C1F9E996F96A}" type="presOf" srcId="{ECCF5140-3CC4-4620-8EB2-5581AFDA8FAF}" destId="{E8FD5114-113B-45E0-918C-BB0FC38CAD9B}" srcOrd="0" destOrd="0" presId="urn:microsoft.com/office/officeart/2005/8/layout/hierarchy2"/>
    <dgm:cxn modelId="{2EC56F91-63FC-4356-898A-BCA09648886A}" type="presOf" srcId="{CC4589C4-4171-4F47-8EA4-7280FA5025C1}" destId="{035049AB-0986-418A-8CA5-3E41282E3DB9}" srcOrd="0" destOrd="0" presId="urn:microsoft.com/office/officeart/2005/8/layout/hierarchy2"/>
    <dgm:cxn modelId="{8BE2FBBB-EC9A-43F4-9FB7-B8112937285A}" type="presOf" srcId="{F7376970-C293-4C59-BFDE-DC9276CA311A}" destId="{6DD3705D-8EB8-4878-AE7B-640A34271B55}" srcOrd="0" destOrd="0" presId="urn:microsoft.com/office/officeart/2005/8/layout/hierarchy2"/>
    <dgm:cxn modelId="{045C1779-DC1A-4BDE-BC56-A992D024FEA1}" type="presOf" srcId="{278697B9-8BCD-43F8-BC09-A304ABA89442}" destId="{8911A57E-7875-448B-8F30-8E82E9F70406}" srcOrd="0" destOrd="0" presId="urn:microsoft.com/office/officeart/2005/8/layout/hierarchy2"/>
    <dgm:cxn modelId="{54B7F742-3A93-40CA-80E2-758D8F51964F}" type="presOf" srcId="{CCC41560-86B1-4DED-9127-C63962845743}" destId="{DFC07059-88F6-490F-BC3B-6A2EFDFFB893}" srcOrd="1" destOrd="0" presId="urn:microsoft.com/office/officeart/2005/8/layout/hierarchy2"/>
    <dgm:cxn modelId="{D9C58EED-9455-47F7-9ADC-F2AC8E88DDD7}" type="presOf" srcId="{38DD4030-A4F1-4E0F-8681-E03E2340331A}" destId="{8D4885EB-65C0-405D-966B-AC983F27B96E}" srcOrd="1" destOrd="0" presId="urn:microsoft.com/office/officeart/2005/8/layout/hierarchy2"/>
    <dgm:cxn modelId="{58633D0F-413B-43A2-8145-A06701A8806A}" type="presOf" srcId="{0AF302A3-E119-4551-AB8C-057F0E8102F1}" destId="{FF1BBE11-364C-44A3-A6F3-146C9A7F08DC}" srcOrd="1" destOrd="0" presId="urn:microsoft.com/office/officeart/2005/8/layout/hierarchy2"/>
    <dgm:cxn modelId="{FF3B23CB-4CC7-4B0C-AF85-DA435D60BCF6}" type="presOf" srcId="{6BE342D6-D8C5-4804-BAE9-1F3AA72AD65E}" destId="{859BC062-47EB-45FF-A050-7182FE321A79}" srcOrd="0" destOrd="0" presId="urn:microsoft.com/office/officeart/2005/8/layout/hierarchy2"/>
    <dgm:cxn modelId="{CE2BF6E3-8AAC-4650-A20C-48341EE8A511}" type="presOf" srcId="{278697B9-8BCD-43F8-BC09-A304ABA89442}" destId="{EBC68C8B-B54D-47F1-A842-C71618A17FC5}" srcOrd="1" destOrd="0" presId="urn:microsoft.com/office/officeart/2005/8/layout/hierarchy2"/>
    <dgm:cxn modelId="{E44CBEE3-C19D-47EC-92AF-786C402231A7}" type="presOf" srcId="{121067B5-0B6D-4E31-A5AA-73C8A7DB1566}" destId="{6DE586CA-B388-44C2-98C3-7409C519CCF9}" srcOrd="0" destOrd="0" presId="urn:microsoft.com/office/officeart/2005/8/layout/hierarchy2"/>
    <dgm:cxn modelId="{D0A6889D-DB5E-4732-9CF5-33586495B297}" srcId="{E2C5773D-0396-41BC-84A8-28790FEE8128}" destId="{65ADF072-052B-44BD-91F9-3F045AB89575}" srcOrd="0" destOrd="0" parTransId="{CC4589C4-4171-4F47-8EA4-7280FA5025C1}" sibTransId="{80E99DD3-04A4-40C1-A81F-1AFDAEC056D5}"/>
    <dgm:cxn modelId="{EEB1C445-8486-4424-B6B1-5A29DA5D6A2D}" type="presOf" srcId="{65ADF072-052B-44BD-91F9-3F045AB89575}" destId="{55A9E7BA-F442-4EA7-9218-B6EE7B4B6917}" srcOrd="0" destOrd="0" presId="urn:microsoft.com/office/officeart/2005/8/layout/hierarchy2"/>
    <dgm:cxn modelId="{A16EFD91-3E00-4148-86C1-90B89149C302}" type="presOf" srcId="{AE58C5D3-F2FA-44E8-881F-601E8D252DFB}" destId="{EF68D22D-BB97-42F8-AF18-964135E72EFE}" srcOrd="0" destOrd="0" presId="urn:microsoft.com/office/officeart/2005/8/layout/hierarchy2"/>
    <dgm:cxn modelId="{F773C36D-6515-4B20-8125-F4F331FBF518}" type="presOf" srcId="{EF57CC7C-37AE-4A72-A2D2-2459452EB275}" destId="{7674774A-9A84-4A53-AB06-3349EA44CC4F}" srcOrd="1" destOrd="0" presId="urn:microsoft.com/office/officeart/2005/8/layout/hierarchy2"/>
    <dgm:cxn modelId="{E24C2A4B-9BC2-42D2-8245-F34A5008C2C0}" type="presParOf" srcId="{6DD3705D-8EB8-4878-AE7B-640A34271B55}" destId="{271027A8-0440-4315-ACB6-6C3F815D4761}" srcOrd="0" destOrd="0" presId="urn:microsoft.com/office/officeart/2005/8/layout/hierarchy2"/>
    <dgm:cxn modelId="{FAAFE0FC-B859-4BA9-B912-9D09ABF0A1FB}" type="presParOf" srcId="{271027A8-0440-4315-ACB6-6C3F815D4761}" destId="{4DF8E987-1AE9-48CA-AB76-8CE8DD1A797A}" srcOrd="0" destOrd="0" presId="urn:microsoft.com/office/officeart/2005/8/layout/hierarchy2"/>
    <dgm:cxn modelId="{3486634F-CE06-4B2B-82EC-108840DB8681}" type="presParOf" srcId="{271027A8-0440-4315-ACB6-6C3F815D4761}" destId="{CFD1786A-A057-43F7-8869-819198CD81D1}" srcOrd="1" destOrd="0" presId="urn:microsoft.com/office/officeart/2005/8/layout/hierarchy2"/>
    <dgm:cxn modelId="{218F2D7F-E42A-42DB-ACF9-C44B3BA0A7A3}" type="presParOf" srcId="{CFD1786A-A057-43F7-8869-819198CD81D1}" destId="{035049AB-0986-418A-8CA5-3E41282E3DB9}" srcOrd="0" destOrd="0" presId="urn:microsoft.com/office/officeart/2005/8/layout/hierarchy2"/>
    <dgm:cxn modelId="{1FD855EC-9F97-4CE6-AD0B-3763FB4225A1}" type="presParOf" srcId="{035049AB-0986-418A-8CA5-3E41282E3DB9}" destId="{B6CC5C5F-7D81-4288-AFE6-A4FBDAF9474D}" srcOrd="0" destOrd="0" presId="urn:microsoft.com/office/officeart/2005/8/layout/hierarchy2"/>
    <dgm:cxn modelId="{EC290174-BAE0-4874-8724-2C443455FF08}" type="presParOf" srcId="{CFD1786A-A057-43F7-8869-819198CD81D1}" destId="{6587312E-37A3-421E-889B-0DD2BC1F97A3}" srcOrd="1" destOrd="0" presId="urn:microsoft.com/office/officeart/2005/8/layout/hierarchy2"/>
    <dgm:cxn modelId="{AD81A3C5-77EE-422B-87D8-0868FE8B10A0}" type="presParOf" srcId="{6587312E-37A3-421E-889B-0DD2BC1F97A3}" destId="{55A9E7BA-F442-4EA7-9218-B6EE7B4B6917}" srcOrd="0" destOrd="0" presId="urn:microsoft.com/office/officeart/2005/8/layout/hierarchy2"/>
    <dgm:cxn modelId="{39CBCAB1-D608-404D-BEA2-384FF7B5ACAA}" type="presParOf" srcId="{6587312E-37A3-421E-889B-0DD2BC1F97A3}" destId="{7B3A4FAF-FAB6-4504-BE2C-F1633BBE9B5B}" srcOrd="1" destOrd="0" presId="urn:microsoft.com/office/officeart/2005/8/layout/hierarchy2"/>
    <dgm:cxn modelId="{DDE854C6-74CE-4D5E-860C-8E8D663EC390}" type="presParOf" srcId="{7B3A4FAF-FAB6-4504-BE2C-F1633BBE9B5B}" destId="{426D0FBE-33C0-4F5E-9350-F83D4AC26947}" srcOrd="0" destOrd="0" presId="urn:microsoft.com/office/officeart/2005/8/layout/hierarchy2"/>
    <dgm:cxn modelId="{CC3B82E7-9C99-4C2C-9E34-B027B6E8C1FC}" type="presParOf" srcId="{426D0FBE-33C0-4F5E-9350-F83D4AC26947}" destId="{6D462BDE-C9F6-400D-80C6-0BA8AE079149}" srcOrd="0" destOrd="0" presId="urn:microsoft.com/office/officeart/2005/8/layout/hierarchy2"/>
    <dgm:cxn modelId="{556E6469-0D9B-4121-8259-D60D9E24E5BA}" type="presParOf" srcId="{7B3A4FAF-FAB6-4504-BE2C-F1633BBE9B5B}" destId="{E288B462-D865-4C8C-B96D-76104E156E2F}" srcOrd="1" destOrd="0" presId="urn:microsoft.com/office/officeart/2005/8/layout/hierarchy2"/>
    <dgm:cxn modelId="{129E0881-21B1-49A8-878C-03201A6771A7}" type="presParOf" srcId="{E288B462-D865-4C8C-B96D-76104E156E2F}" destId="{725CF0CF-821F-419C-9F65-55798DD90863}" srcOrd="0" destOrd="0" presId="urn:microsoft.com/office/officeart/2005/8/layout/hierarchy2"/>
    <dgm:cxn modelId="{B0280444-8814-449B-85B7-DE7F70F644CC}" type="presParOf" srcId="{E288B462-D865-4C8C-B96D-76104E156E2F}" destId="{6C9547B5-0E16-48E0-8259-E7C6A3133F0A}" srcOrd="1" destOrd="0" presId="urn:microsoft.com/office/officeart/2005/8/layout/hierarchy2"/>
    <dgm:cxn modelId="{F1A86E11-09A2-44E9-89F1-6CEEB6B2DE0A}" type="presParOf" srcId="{6C9547B5-0E16-48E0-8259-E7C6A3133F0A}" destId="{0EC73DEB-E8CC-4387-9B2A-43D78FB04CB3}" srcOrd="0" destOrd="0" presId="urn:microsoft.com/office/officeart/2005/8/layout/hierarchy2"/>
    <dgm:cxn modelId="{A670CF0F-B0E1-4C1F-87FE-2F26640370FE}" type="presParOf" srcId="{0EC73DEB-E8CC-4387-9B2A-43D78FB04CB3}" destId="{8A156124-20D3-4425-86DF-77703BF6B73A}" srcOrd="0" destOrd="0" presId="urn:microsoft.com/office/officeart/2005/8/layout/hierarchy2"/>
    <dgm:cxn modelId="{DB1C3ED0-95C9-468E-B802-680D0E5FFE63}" type="presParOf" srcId="{6C9547B5-0E16-48E0-8259-E7C6A3133F0A}" destId="{6A6E963B-422A-40D9-95EB-0B27E630C76C}" srcOrd="1" destOrd="0" presId="urn:microsoft.com/office/officeart/2005/8/layout/hierarchy2"/>
    <dgm:cxn modelId="{CEE1E961-0A4B-4F7A-9D85-1C63B728A054}" type="presParOf" srcId="{6A6E963B-422A-40D9-95EB-0B27E630C76C}" destId="{068119E5-0538-4B94-9628-DCD9E6787A36}" srcOrd="0" destOrd="0" presId="urn:microsoft.com/office/officeart/2005/8/layout/hierarchy2"/>
    <dgm:cxn modelId="{89AC1AA4-11F4-4515-824B-F4E52DBD05EB}" type="presParOf" srcId="{6A6E963B-422A-40D9-95EB-0B27E630C76C}" destId="{514A4C30-397D-4ABC-B0EC-A4C1A89B6CAA}" srcOrd="1" destOrd="0" presId="urn:microsoft.com/office/officeart/2005/8/layout/hierarchy2"/>
    <dgm:cxn modelId="{9AA44E0D-DCEC-441B-B8D6-0D7DC8749725}" type="presParOf" srcId="{7B3A4FAF-FAB6-4504-BE2C-F1633BBE9B5B}" destId="{0AAC800C-8449-4237-83BB-789012C1359B}" srcOrd="2" destOrd="0" presId="urn:microsoft.com/office/officeart/2005/8/layout/hierarchy2"/>
    <dgm:cxn modelId="{035E92D0-E394-4BE7-B4B5-3A37251CD71D}" type="presParOf" srcId="{0AAC800C-8449-4237-83BB-789012C1359B}" destId="{FBC31006-C92B-4096-A10F-A154AEB3372E}" srcOrd="0" destOrd="0" presId="urn:microsoft.com/office/officeart/2005/8/layout/hierarchy2"/>
    <dgm:cxn modelId="{1A4A73F3-716B-4FC5-BE87-E6AD4A7DBA33}" type="presParOf" srcId="{7B3A4FAF-FAB6-4504-BE2C-F1633BBE9B5B}" destId="{8FF5B0D1-F23E-4EC5-B88F-64EF9C0F24C1}" srcOrd="3" destOrd="0" presId="urn:microsoft.com/office/officeart/2005/8/layout/hierarchy2"/>
    <dgm:cxn modelId="{E1A422BF-4519-4E7E-84A7-4313C6372A89}" type="presParOf" srcId="{8FF5B0D1-F23E-4EC5-B88F-64EF9C0F24C1}" destId="{53FD1AB9-D4DF-4754-8AE0-78E38FB367C5}" srcOrd="0" destOrd="0" presId="urn:microsoft.com/office/officeart/2005/8/layout/hierarchy2"/>
    <dgm:cxn modelId="{56B0074E-ADB6-47AD-8C3D-D029B79B1AF7}" type="presParOf" srcId="{8FF5B0D1-F23E-4EC5-B88F-64EF9C0F24C1}" destId="{5CE7B83A-71E3-4482-927B-5B2CD863C41D}" srcOrd="1" destOrd="0" presId="urn:microsoft.com/office/officeart/2005/8/layout/hierarchy2"/>
    <dgm:cxn modelId="{3FEE6580-2D94-4151-ADBC-216666C6D53C}" type="presParOf" srcId="{7B3A4FAF-FAB6-4504-BE2C-F1633BBE9B5B}" destId="{CC346C02-2D79-4CEA-AAC3-9EF25A97DF8B}" srcOrd="4" destOrd="0" presId="urn:microsoft.com/office/officeart/2005/8/layout/hierarchy2"/>
    <dgm:cxn modelId="{914CA5D7-3670-4467-848A-80EF6479AFB2}" type="presParOf" srcId="{CC346C02-2D79-4CEA-AAC3-9EF25A97DF8B}" destId="{29CEEBC8-190B-4CE5-9544-85BD00AD09B0}" srcOrd="0" destOrd="0" presId="urn:microsoft.com/office/officeart/2005/8/layout/hierarchy2"/>
    <dgm:cxn modelId="{1C4B885D-6BA3-4AA3-B3C9-872EB7C19925}" type="presParOf" srcId="{7B3A4FAF-FAB6-4504-BE2C-F1633BBE9B5B}" destId="{B46A419F-7C68-4CE6-8A4B-EC1FFC932183}" srcOrd="5" destOrd="0" presId="urn:microsoft.com/office/officeart/2005/8/layout/hierarchy2"/>
    <dgm:cxn modelId="{541AF805-1ED1-4A59-86F3-42C69172D3E9}" type="presParOf" srcId="{B46A419F-7C68-4CE6-8A4B-EC1FFC932183}" destId="{859BC062-47EB-45FF-A050-7182FE321A79}" srcOrd="0" destOrd="0" presId="urn:microsoft.com/office/officeart/2005/8/layout/hierarchy2"/>
    <dgm:cxn modelId="{E0A6A9E8-96BF-4F50-9070-3A5B671580CC}" type="presParOf" srcId="{B46A419F-7C68-4CE6-8A4B-EC1FFC932183}" destId="{9E674A4A-BBD4-4A7F-9011-FC153216B6A3}" srcOrd="1" destOrd="0" presId="urn:microsoft.com/office/officeart/2005/8/layout/hierarchy2"/>
    <dgm:cxn modelId="{12BEC33A-8EC5-47D7-902A-8F9B81819DEE}" type="presParOf" srcId="{7B3A4FAF-FAB6-4504-BE2C-F1633BBE9B5B}" destId="{4173192F-DD2E-46CA-AA51-A9780993B07E}" srcOrd="6" destOrd="0" presId="urn:microsoft.com/office/officeart/2005/8/layout/hierarchy2"/>
    <dgm:cxn modelId="{623ACC69-4152-4231-BACA-EC1969ACD868}" type="presParOf" srcId="{4173192F-DD2E-46CA-AA51-A9780993B07E}" destId="{FF1BBE11-364C-44A3-A6F3-146C9A7F08DC}" srcOrd="0" destOrd="0" presId="urn:microsoft.com/office/officeart/2005/8/layout/hierarchy2"/>
    <dgm:cxn modelId="{1C0525BC-528A-4B1A-B17C-0F1F905A1307}" type="presParOf" srcId="{7B3A4FAF-FAB6-4504-BE2C-F1633BBE9B5B}" destId="{21CC1F87-92C0-4210-BD53-2FD4F68D039D}" srcOrd="7" destOrd="0" presId="urn:microsoft.com/office/officeart/2005/8/layout/hierarchy2"/>
    <dgm:cxn modelId="{81FE2787-F85B-4DAE-A768-9D180FA6776F}" type="presParOf" srcId="{21CC1F87-92C0-4210-BD53-2FD4F68D039D}" destId="{387DE982-7193-4144-838C-ADED219F2401}" srcOrd="0" destOrd="0" presId="urn:microsoft.com/office/officeart/2005/8/layout/hierarchy2"/>
    <dgm:cxn modelId="{3613E571-81B7-4584-9911-0774D1DE8E63}" type="presParOf" srcId="{21CC1F87-92C0-4210-BD53-2FD4F68D039D}" destId="{F27ADE68-4C09-4544-902C-A0FCC3FD5919}" srcOrd="1" destOrd="0" presId="urn:microsoft.com/office/officeart/2005/8/layout/hierarchy2"/>
    <dgm:cxn modelId="{AB3D0E3B-3105-4003-A7A3-DC2D5AD6EAB6}" type="presParOf" srcId="{7B3A4FAF-FAB6-4504-BE2C-F1633BBE9B5B}" destId="{F014869F-590F-41FB-9E3C-DE741F374997}" srcOrd="8" destOrd="0" presId="urn:microsoft.com/office/officeart/2005/8/layout/hierarchy2"/>
    <dgm:cxn modelId="{BAD6A484-8F09-43F3-9CA6-CA37EFC8F8CE}" type="presParOf" srcId="{F014869F-590F-41FB-9E3C-DE741F374997}" destId="{7674774A-9A84-4A53-AB06-3349EA44CC4F}" srcOrd="0" destOrd="0" presId="urn:microsoft.com/office/officeart/2005/8/layout/hierarchy2"/>
    <dgm:cxn modelId="{A5AB6C38-CEF2-4AF3-BB2C-067D19DCE16B}" type="presParOf" srcId="{7B3A4FAF-FAB6-4504-BE2C-F1633BBE9B5B}" destId="{04256F0F-9F67-4A1C-B8C2-E7C863FAC1F8}" srcOrd="9" destOrd="0" presId="urn:microsoft.com/office/officeart/2005/8/layout/hierarchy2"/>
    <dgm:cxn modelId="{E10F1A89-4C8E-4B09-8730-BDF54FCC122F}" type="presParOf" srcId="{04256F0F-9F67-4A1C-B8C2-E7C863FAC1F8}" destId="{E83CE6B9-38E2-4B4F-90A1-FAAD9232C8D0}" srcOrd="0" destOrd="0" presId="urn:microsoft.com/office/officeart/2005/8/layout/hierarchy2"/>
    <dgm:cxn modelId="{FFA1551F-693A-4F86-877B-5A72A755E982}" type="presParOf" srcId="{04256F0F-9F67-4A1C-B8C2-E7C863FAC1F8}" destId="{0130BF2D-ED35-40B1-AEA4-CA120690DB70}" srcOrd="1" destOrd="0" presId="urn:microsoft.com/office/officeart/2005/8/layout/hierarchy2"/>
    <dgm:cxn modelId="{CA3750D7-A449-4E6A-93DD-E88523CF8323}" type="presParOf" srcId="{0130BF2D-ED35-40B1-AEA4-CA120690DB70}" destId="{C07B615A-FAD3-45AF-B0C1-BB470E3E2369}" srcOrd="0" destOrd="0" presId="urn:microsoft.com/office/officeart/2005/8/layout/hierarchy2"/>
    <dgm:cxn modelId="{9873473A-C70D-47E1-BA86-79033AD22A09}" type="presParOf" srcId="{C07B615A-FAD3-45AF-B0C1-BB470E3E2369}" destId="{316423CE-345B-4D53-A192-AD81195FC720}" srcOrd="0" destOrd="0" presId="urn:microsoft.com/office/officeart/2005/8/layout/hierarchy2"/>
    <dgm:cxn modelId="{454D9544-9344-4DCE-9450-DA626498A994}" type="presParOf" srcId="{0130BF2D-ED35-40B1-AEA4-CA120690DB70}" destId="{37395F08-0106-4F5E-A888-5DAE888F4919}" srcOrd="1" destOrd="0" presId="urn:microsoft.com/office/officeart/2005/8/layout/hierarchy2"/>
    <dgm:cxn modelId="{78569217-2247-4B99-BE95-AC1561968CE7}" type="presParOf" srcId="{37395F08-0106-4F5E-A888-5DAE888F4919}" destId="{9769B04D-03AB-4E73-9776-C6E456F248AD}" srcOrd="0" destOrd="0" presId="urn:microsoft.com/office/officeart/2005/8/layout/hierarchy2"/>
    <dgm:cxn modelId="{6727DF2A-5279-44D0-B75D-9E9406138257}" type="presParOf" srcId="{37395F08-0106-4F5E-A888-5DAE888F4919}" destId="{E3108788-C76E-4E8E-90B6-E7E202EF2D71}" srcOrd="1" destOrd="0" presId="urn:microsoft.com/office/officeart/2005/8/layout/hierarchy2"/>
    <dgm:cxn modelId="{DA1E5C04-98DC-4F52-8C38-450A6E20C8C9}" type="presParOf" srcId="{0130BF2D-ED35-40B1-AEA4-CA120690DB70}" destId="{5EE363DA-E1EA-4C3B-AC1C-C90336E1AD48}" srcOrd="2" destOrd="0" presId="urn:microsoft.com/office/officeart/2005/8/layout/hierarchy2"/>
    <dgm:cxn modelId="{28FA81D1-7AC2-497B-9802-FABA4F834299}" type="presParOf" srcId="{5EE363DA-E1EA-4C3B-AC1C-C90336E1AD48}" destId="{8D4885EB-65C0-405D-966B-AC983F27B96E}" srcOrd="0" destOrd="0" presId="urn:microsoft.com/office/officeart/2005/8/layout/hierarchy2"/>
    <dgm:cxn modelId="{CC8AF5CF-1FE5-4B2E-857B-E4DF01331581}" type="presParOf" srcId="{0130BF2D-ED35-40B1-AEA4-CA120690DB70}" destId="{E9DEBBF2-00BB-4805-9970-9F31C502E35F}" srcOrd="3" destOrd="0" presId="urn:microsoft.com/office/officeart/2005/8/layout/hierarchy2"/>
    <dgm:cxn modelId="{EA5A1BC0-4C87-4C1E-893B-BE64A5F15804}" type="presParOf" srcId="{E9DEBBF2-00BB-4805-9970-9F31C502E35F}" destId="{38F20040-C3D8-458E-B16A-A4AB6A33A986}" srcOrd="0" destOrd="0" presId="urn:microsoft.com/office/officeart/2005/8/layout/hierarchy2"/>
    <dgm:cxn modelId="{BE0FE5FF-51A9-4064-B815-DE2896A0035E}" type="presParOf" srcId="{E9DEBBF2-00BB-4805-9970-9F31C502E35F}" destId="{2E088ED1-CB98-4F91-A7D3-C85FF0EA6D69}" srcOrd="1" destOrd="0" presId="urn:microsoft.com/office/officeart/2005/8/layout/hierarchy2"/>
    <dgm:cxn modelId="{6C79550E-F875-4FEA-B751-175346FEA52F}" type="presParOf" srcId="{0130BF2D-ED35-40B1-AEA4-CA120690DB70}" destId="{24CBDD47-86FA-476B-84E8-B90289C4600D}" srcOrd="4" destOrd="0" presId="urn:microsoft.com/office/officeart/2005/8/layout/hierarchy2"/>
    <dgm:cxn modelId="{4E61C4BB-35EF-406D-84C8-82AC15879760}" type="presParOf" srcId="{24CBDD47-86FA-476B-84E8-B90289C4600D}" destId="{DFC07059-88F6-490F-BC3B-6A2EFDFFB893}" srcOrd="0" destOrd="0" presId="urn:microsoft.com/office/officeart/2005/8/layout/hierarchy2"/>
    <dgm:cxn modelId="{4A2EA2AF-A068-423E-AAD8-092ACDA6A90D}" type="presParOf" srcId="{0130BF2D-ED35-40B1-AEA4-CA120690DB70}" destId="{D22AC90A-B12F-4699-A0D6-89A5DBE7E2FC}" srcOrd="5" destOrd="0" presId="urn:microsoft.com/office/officeart/2005/8/layout/hierarchy2"/>
    <dgm:cxn modelId="{79F544D2-69EC-4167-A3DB-2555E6A57AC7}" type="presParOf" srcId="{D22AC90A-B12F-4699-A0D6-89A5DBE7E2FC}" destId="{31E39444-A6AB-4B8E-B2DE-B246302B8C74}" srcOrd="0" destOrd="0" presId="urn:microsoft.com/office/officeart/2005/8/layout/hierarchy2"/>
    <dgm:cxn modelId="{8BA2BB37-41BD-4AF9-A443-B195A1626FBB}" type="presParOf" srcId="{D22AC90A-B12F-4699-A0D6-89A5DBE7E2FC}" destId="{CC5BDBA3-0369-4BD2-B3E2-D424148729F4}" srcOrd="1" destOrd="0" presId="urn:microsoft.com/office/officeart/2005/8/layout/hierarchy2"/>
    <dgm:cxn modelId="{F17E0B20-29A2-4D75-B859-7C774CDFF902}" type="presParOf" srcId="{0130BF2D-ED35-40B1-AEA4-CA120690DB70}" destId="{C109694C-F817-440E-80C8-666CA0FF7155}" srcOrd="6" destOrd="0" presId="urn:microsoft.com/office/officeart/2005/8/layout/hierarchy2"/>
    <dgm:cxn modelId="{C420960C-D511-454B-9733-3C56831BAD5E}" type="presParOf" srcId="{C109694C-F817-440E-80C8-666CA0FF7155}" destId="{B1D4F605-2CD4-4071-BCB4-0986602C2BA0}" srcOrd="0" destOrd="0" presId="urn:microsoft.com/office/officeart/2005/8/layout/hierarchy2"/>
    <dgm:cxn modelId="{C1F94D8E-89D8-4A8B-9204-FF8EB3E32407}" type="presParOf" srcId="{0130BF2D-ED35-40B1-AEA4-CA120690DB70}" destId="{17A08920-557B-4552-AA07-48029CE4F669}" srcOrd="7" destOrd="0" presId="urn:microsoft.com/office/officeart/2005/8/layout/hierarchy2"/>
    <dgm:cxn modelId="{F1A5CF03-952F-49F5-8072-564C9E6A97B1}" type="presParOf" srcId="{17A08920-557B-4552-AA07-48029CE4F669}" destId="{E8FD5114-113B-45E0-918C-BB0FC38CAD9B}" srcOrd="0" destOrd="0" presId="urn:microsoft.com/office/officeart/2005/8/layout/hierarchy2"/>
    <dgm:cxn modelId="{C9F7546A-D402-44DD-B63F-E1D52EC4392E}" type="presParOf" srcId="{17A08920-557B-4552-AA07-48029CE4F669}" destId="{D73F4D1F-7031-41C0-A6B2-87813B1E6BCD}" srcOrd="1" destOrd="0" presId="urn:microsoft.com/office/officeart/2005/8/layout/hierarchy2"/>
    <dgm:cxn modelId="{8A23D787-D08B-4747-93F9-A12895FDB5E7}" type="presParOf" srcId="{7B3A4FAF-FAB6-4504-BE2C-F1633BBE9B5B}" destId="{7F6308B5-1789-482D-88B2-E96B0BFDDAB2}" srcOrd="10" destOrd="0" presId="urn:microsoft.com/office/officeart/2005/8/layout/hierarchy2"/>
    <dgm:cxn modelId="{9C86E4A1-F969-49D8-969C-1F6C98ACD041}" type="presParOf" srcId="{7F6308B5-1789-482D-88B2-E96B0BFDDAB2}" destId="{EACDAA94-FA35-4347-B266-0C009B95E08D}" srcOrd="0" destOrd="0" presId="urn:microsoft.com/office/officeart/2005/8/layout/hierarchy2"/>
    <dgm:cxn modelId="{A2241291-00D1-426F-97FD-14D567A3408A}" type="presParOf" srcId="{7B3A4FAF-FAB6-4504-BE2C-F1633BBE9B5B}" destId="{AA754885-A09B-4546-A510-6F25B6E1CC45}" srcOrd="11" destOrd="0" presId="urn:microsoft.com/office/officeart/2005/8/layout/hierarchy2"/>
    <dgm:cxn modelId="{E031789C-3A95-4E18-9943-8021D8D6A2DF}" type="presParOf" srcId="{AA754885-A09B-4546-A510-6F25B6E1CC45}" destId="{AFF31636-B1AA-4F06-BBEA-44931296D3BB}" srcOrd="0" destOrd="0" presId="urn:microsoft.com/office/officeart/2005/8/layout/hierarchy2"/>
    <dgm:cxn modelId="{B95F6FB4-39D9-4881-8AD8-3BC7487B9330}" type="presParOf" srcId="{AA754885-A09B-4546-A510-6F25B6E1CC45}" destId="{7CA21EAF-113F-4BF8-98B8-98A8382B43E9}" srcOrd="1" destOrd="0" presId="urn:microsoft.com/office/officeart/2005/8/layout/hierarchy2"/>
    <dgm:cxn modelId="{7D2F7D8E-6176-4DE4-89BD-8964E2E90FC7}" type="presParOf" srcId="{7CA21EAF-113F-4BF8-98B8-98A8382B43E9}" destId="{8911A57E-7875-448B-8F30-8E82E9F70406}" srcOrd="0" destOrd="0" presId="urn:microsoft.com/office/officeart/2005/8/layout/hierarchy2"/>
    <dgm:cxn modelId="{78C52B75-143A-4884-9CBA-984D5E9E26D9}" type="presParOf" srcId="{8911A57E-7875-448B-8F30-8E82E9F70406}" destId="{EBC68C8B-B54D-47F1-A842-C71618A17FC5}" srcOrd="0" destOrd="0" presId="urn:microsoft.com/office/officeart/2005/8/layout/hierarchy2"/>
    <dgm:cxn modelId="{700A2830-A308-4791-8DD1-132E3538227A}" type="presParOf" srcId="{7CA21EAF-113F-4BF8-98B8-98A8382B43E9}" destId="{F90ED4A5-7009-4100-A97D-CCDC7A02B62B}" srcOrd="1" destOrd="0" presId="urn:microsoft.com/office/officeart/2005/8/layout/hierarchy2"/>
    <dgm:cxn modelId="{88A4DD4A-4EAC-426F-B6E6-D7DA957CA929}" type="presParOf" srcId="{F90ED4A5-7009-4100-A97D-CCDC7A02B62B}" destId="{6DE586CA-B388-44C2-98C3-7409C519CCF9}" srcOrd="0" destOrd="0" presId="urn:microsoft.com/office/officeart/2005/8/layout/hierarchy2"/>
    <dgm:cxn modelId="{8C9616AA-5F74-42FC-A81A-C4356EC218E3}" type="presParOf" srcId="{F90ED4A5-7009-4100-A97D-CCDC7A02B62B}" destId="{130E9350-57ED-478E-A209-993D15B1398E}" srcOrd="1" destOrd="0" presId="urn:microsoft.com/office/officeart/2005/8/layout/hierarchy2"/>
    <dgm:cxn modelId="{F599D868-75B2-430B-B9BB-BF3F66173AEB}" type="presParOf" srcId="{7CA21EAF-113F-4BF8-98B8-98A8382B43E9}" destId="{F8C5A6C3-CD9A-4DB8-ABB1-ACB1A0DF66C0}" srcOrd="2" destOrd="0" presId="urn:microsoft.com/office/officeart/2005/8/layout/hierarchy2"/>
    <dgm:cxn modelId="{156F2768-BABB-4C84-98D3-E4252857694D}" type="presParOf" srcId="{F8C5A6C3-CD9A-4DB8-ABB1-ACB1A0DF66C0}" destId="{C68E0D83-4D7C-419D-9A0C-E1D3008830D6}" srcOrd="0" destOrd="0" presId="urn:microsoft.com/office/officeart/2005/8/layout/hierarchy2"/>
    <dgm:cxn modelId="{774A8CB1-ED93-422D-AE9A-A5A083301395}" type="presParOf" srcId="{7CA21EAF-113F-4BF8-98B8-98A8382B43E9}" destId="{C886330A-39C5-459C-B768-5E8550A0B353}" srcOrd="3" destOrd="0" presId="urn:microsoft.com/office/officeart/2005/8/layout/hierarchy2"/>
    <dgm:cxn modelId="{0289670D-E531-4CDF-9709-A1B56C6D8095}" type="presParOf" srcId="{C886330A-39C5-459C-B768-5E8550A0B353}" destId="{EF68D22D-BB97-42F8-AF18-964135E72EFE}" srcOrd="0" destOrd="0" presId="urn:microsoft.com/office/officeart/2005/8/layout/hierarchy2"/>
    <dgm:cxn modelId="{A8AA3865-61DA-488F-BEAD-2EFECE6DE852}" type="presParOf" srcId="{C886330A-39C5-459C-B768-5E8550A0B353}" destId="{3F65AE93-E0D5-431B-A369-9ECD6ED89FE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8AE5CD-C7D1-4BFD-B37D-0DD0E91E55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D4B803F-2ABD-4264-A107-4F10AE22F012}">
      <dgm:prSet phldrT="[Текст]"/>
      <dgm:spPr/>
      <dgm:t>
        <a:bodyPr/>
        <a:lstStyle/>
        <a:p>
          <a:r>
            <a:rPr lang="en-US" dirty="0" smtClean="0"/>
            <a:t>Desk</a:t>
          </a:r>
          <a:endParaRPr lang="ru-RU" dirty="0"/>
        </a:p>
      </dgm:t>
    </dgm:pt>
    <dgm:pt modelId="{1F272DBE-07C7-44E5-A2FC-0179AE8F624F}" type="parTrans" cxnId="{31B38DFF-A2BF-4EE1-9E81-384962A2A73D}">
      <dgm:prSet/>
      <dgm:spPr/>
      <dgm:t>
        <a:bodyPr/>
        <a:lstStyle/>
        <a:p>
          <a:endParaRPr lang="ru-RU"/>
        </a:p>
      </dgm:t>
    </dgm:pt>
    <dgm:pt modelId="{BD315474-A05C-4ACA-89AC-5744656E4EDB}" type="sibTrans" cxnId="{31B38DFF-A2BF-4EE1-9E81-384962A2A73D}">
      <dgm:prSet/>
      <dgm:spPr/>
      <dgm:t>
        <a:bodyPr/>
        <a:lstStyle/>
        <a:p>
          <a:endParaRPr lang="ru-RU"/>
        </a:p>
      </dgm:t>
    </dgm:pt>
    <dgm:pt modelId="{F8A7DB15-A675-4BD2-8572-29E8328FF3E1}">
      <dgm:prSet phldrT="[Текст]" custT="1"/>
      <dgm:spPr/>
      <dgm:t>
        <a:bodyPr/>
        <a:lstStyle/>
        <a:p>
          <a:r>
            <a:rPr lang="ru-RU" sz="2000" dirty="0" smtClean="0"/>
            <a:t>Отвечает за проверку ходов фигур и за конвертацию</a:t>
          </a:r>
          <a:r>
            <a:rPr lang="en-US" sz="2000" dirty="0" smtClean="0"/>
            <a:t> FEN</a:t>
          </a:r>
          <a:r>
            <a:rPr lang="ru-RU" sz="2000" dirty="0" smtClean="0"/>
            <a:t> </a:t>
          </a:r>
          <a:endParaRPr lang="ru-RU" sz="2000" dirty="0"/>
        </a:p>
      </dgm:t>
    </dgm:pt>
    <dgm:pt modelId="{109D9910-DF3D-4115-9B53-4844BC59B145}" type="parTrans" cxnId="{8969B91B-8B2F-4573-98AA-D615DF3CFF5C}">
      <dgm:prSet/>
      <dgm:spPr/>
      <dgm:t>
        <a:bodyPr/>
        <a:lstStyle/>
        <a:p>
          <a:endParaRPr lang="ru-RU"/>
        </a:p>
      </dgm:t>
    </dgm:pt>
    <dgm:pt modelId="{FA845DDE-F9D2-49DE-866A-A53E9AF85ECF}" type="sibTrans" cxnId="{8969B91B-8B2F-4573-98AA-D615DF3CFF5C}">
      <dgm:prSet/>
      <dgm:spPr/>
      <dgm:t>
        <a:bodyPr/>
        <a:lstStyle/>
        <a:p>
          <a:endParaRPr lang="ru-RU"/>
        </a:p>
      </dgm:t>
    </dgm:pt>
    <dgm:pt modelId="{B18F32A1-0FBE-49E4-9A6E-0357F78DDA5B}">
      <dgm:prSet phldrT="[Текст]"/>
      <dgm:spPr/>
      <dgm:t>
        <a:bodyPr/>
        <a:lstStyle/>
        <a:p>
          <a:r>
            <a:rPr lang="en-US" dirty="0" err="1" smtClean="0"/>
            <a:t>TestSurfaceView</a:t>
          </a:r>
          <a:endParaRPr lang="ru-RU" dirty="0"/>
        </a:p>
      </dgm:t>
    </dgm:pt>
    <dgm:pt modelId="{CC974D6A-BA73-49BA-9043-ACB3DE8E25B4}" type="parTrans" cxnId="{CA1888E5-7297-4F5D-A6BB-3ADB043A7566}">
      <dgm:prSet/>
      <dgm:spPr/>
      <dgm:t>
        <a:bodyPr/>
        <a:lstStyle/>
        <a:p>
          <a:endParaRPr lang="ru-RU"/>
        </a:p>
      </dgm:t>
    </dgm:pt>
    <dgm:pt modelId="{C5A96A17-507A-4DCA-A5C1-F83C4541CB6D}" type="sibTrans" cxnId="{CA1888E5-7297-4F5D-A6BB-3ADB043A7566}">
      <dgm:prSet/>
      <dgm:spPr/>
      <dgm:t>
        <a:bodyPr/>
        <a:lstStyle/>
        <a:p>
          <a:endParaRPr lang="ru-RU"/>
        </a:p>
      </dgm:t>
    </dgm:pt>
    <dgm:pt modelId="{E69A82B2-8F6E-45ED-B3E5-5A08F6236E1B}">
      <dgm:prSet phldrT="[Текст]" custT="1"/>
      <dgm:spPr/>
      <dgm:t>
        <a:bodyPr/>
        <a:lstStyle/>
        <a:p>
          <a:r>
            <a:rPr lang="ru-RU" sz="2000" dirty="0" smtClean="0"/>
            <a:t>Динамичное вывод на экран доски, фигур, названия дебюта, записи ходов</a:t>
          </a:r>
          <a:endParaRPr lang="ru-RU" sz="2000" dirty="0"/>
        </a:p>
      </dgm:t>
    </dgm:pt>
    <dgm:pt modelId="{CF34A1E9-8544-4E38-AFE4-54F03CCA69F0}" type="parTrans" cxnId="{F8FA8E71-AA95-4B90-A39B-045B918482E8}">
      <dgm:prSet/>
      <dgm:spPr/>
      <dgm:t>
        <a:bodyPr/>
        <a:lstStyle/>
        <a:p>
          <a:endParaRPr lang="ru-RU"/>
        </a:p>
      </dgm:t>
    </dgm:pt>
    <dgm:pt modelId="{DEB2F33E-6C61-4AB7-ABB5-8125802018B1}" type="sibTrans" cxnId="{F8FA8E71-AA95-4B90-A39B-045B918482E8}">
      <dgm:prSet/>
      <dgm:spPr/>
      <dgm:t>
        <a:bodyPr/>
        <a:lstStyle/>
        <a:p>
          <a:endParaRPr lang="ru-RU"/>
        </a:p>
      </dgm:t>
    </dgm:pt>
    <dgm:pt modelId="{77D09C89-25F0-451F-A2BA-19786C0A6C51}">
      <dgm:prSet phldrT="[Текст]"/>
      <dgm:spPr/>
      <dgm:t>
        <a:bodyPr/>
        <a:lstStyle/>
        <a:p>
          <a:r>
            <a:rPr lang="en-US" dirty="0" err="1" smtClean="0"/>
            <a:t>NotationHelper</a:t>
          </a:r>
          <a:endParaRPr lang="ru-RU" dirty="0"/>
        </a:p>
      </dgm:t>
    </dgm:pt>
    <dgm:pt modelId="{2DECFA99-1BC6-45E6-B970-0A23AC2B1502}" type="parTrans" cxnId="{F0676E99-0C34-42BB-A2CB-756816EE48F5}">
      <dgm:prSet/>
      <dgm:spPr/>
      <dgm:t>
        <a:bodyPr/>
        <a:lstStyle/>
        <a:p>
          <a:endParaRPr lang="ru-RU"/>
        </a:p>
      </dgm:t>
    </dgm:pt>
    <dgm:pt modelId="{AA541ADF-910A-4E5B-BD58-B128013E4AD9}" type="sibTrans" cxnId="{F0676E99-0C34-42BB-A2CB-756816EE48F5}">
      <dgm:prSet/>
      <dgm:spPr/>
      <dgm:t>
        <a:bodyPr/>
        <a:lstStyle/>
        <a:p>
          <a:endParaRPr lang="ru-RU"/>
        </a:p>
      </dgm:t>
    </dgm:pt>
    <dgm:pt modelId="{C836BB51-C3A9-4494-9859-E487AFA7DE8C}">
      <dgm:prSet phldrT="[Текст]"/>
      <dgm:spPr/>
      <dgm:t>
        <a:bodyPr/>
        <a:lstStyle/>
        <a:p>
          <a:r>
            <a:rPr lang="ru-RU" dirty="0" smtClean="0"/>
            <a:t>Создание нотаций для ходов</a:t>
          </a:r>
          <a:endParaRPr lang="ru-RU" dirty="0"/>
        </a:p>
      </dgm:t>
    </dgm:pt>
    <dgm:pt modelId="{F9CFC2CB-D77C-496D-A265-71F3057147BC}" type="parTrans" cxnId="{166394FF-5290-4964-BF75-E2122AE4FE79}">
      <dgm:prSet/>
      <dgm:spPr/>
      <dgm:t>
        <a:bodyPr/>
        <a:lstStyle/>
        <a:p>
          <a:endParaRPr lang="ru-RU"/>
        </a:p>
      </dgm:t>
    </dgm:pt>
    <dgm:pt modelId="{409EC78F-42C7-4A0F-A3D3-D876783DA131}" type="sibTrans" cxnId="{166394FF-5290-4964-BF75-E2122AE4FE79}">
      <dgm:prSet/>
      <dgm:spPr/>
      <dgm:t>
        <a:bodyPr/>
        <a:lstStyle/>
        <a:p>
          <a:endParaRPr lang="ru-RU"/>
        </a:p>
      </dgm:t>
    </dgm:pt>
    <dgm:pt modelId="{F5FF679F-FBE5-4317-A1E3-89E22F3A999C}">
      <dgm:prSet/>
      <dgm:spPr/>
      <dgm:t>
        <a:bodyPr/>
        <a:lstStyle/>
        <a:p>
          <a:r>
            <a:rPr lang="en-US" dirty="0" err="1" smtClean="0"/>
            <a:t>MyConstants</a:t>
          </a:r>
          <a:endParaRPr lang="ru-RU" dirty="0"/>
        </a:p>
      </dgm:t>
    </dgm:pt>
    <dgm:pt modelId="{007EE0E3-5777-4AB1-819B-1FB215FD0407}" type="parTrans" cxnId="{A8826C40-C86D-4465-B84F-C4F992FF9105}">
      <dgm:prSet/>
      <dgm:spPr/>
      <dgm:t>
        <a:bodyPr/>
        <a:lstStyle/>
        <a:p>
          <a:endParaRPr lang="ru-RU"/>
        </a:p>
      </dgm:t>
    </dgm:pt>
    <dgm:pt modelId="{EF561151-1FF1-4785-A60A-772E4A600FB7}" type="sibTrans" cxnId="{A8826C40-C86D-4465-B84F-C4F992FF9105}">
      <dgm:prSet/>
      <dgm:spPr/>
      <dgm:t>
        <a:bodyPr/>
        <a:lstStyle/>
        <a:p>
          <a:endParaRPr lang="ru-RU"/>
        </a:p>
      </dgm:t>
    </dgm:pt>
    <dgm:pt modelId="{60075821-87E0-4475-AC8A-87D03811FC36}">
      <dgm:prSet/>
      <dgm:spPr/>
      <dgm:t>
        <a:bodyPr/>
        <a:lstStyle/>
        <a:p>
          <a:r>
            <a:rPr lang="ru-RU" dirty="0" smtClean="0"/>
            <a:t>Глобальные переменные</a:t>
          </a:r>
          <a:endParaRPr lang="ru-RU" dirty="0"/>
        </a:p>
      </dgm:t>
    </dgm:pt>
    <dgm:pt modelId="{229D08DE-F1B8-4696-A096-996B503EF193}" type="parTrans" cxnId="{88162CB1-9E7A-4DD0-BC24-1A05738E1B14}">
      <dgm:prSet/>
      <dgm:spPr/>
      <dgm:t>
        <a:bodyPr/>
        <a:lstStyle/>
        <a:p>
          <a:endParaRPr lang="ru-RU"/>
        </a:p>
      </dgm:t>
    </dgm:pt>
    <dgm:pt modelId="{61F4547D-CE1E-469B-987A-3A9A529BB6DD}" type="sibTrans" cxnId="{88162CB1-9E7A-4DD0-BC24-1A05738E1B14}">
      <dgm:prSet/>
      <dgm:spPr/>
      <dgm:t>
        <a:bodyPr/>
        <a:lstStyle/>
        <a:p>
          <a:endParaRPr lang="ru-RU"/>
        </a:p>
      </dgm:t>
    </dgm:pt>
    <dgm:pt modelId="{0E6BF7AC-E069-4CAA-A5F5-C8578B3E3222}" type="pres">
      <dgm:prSet presAssocID="{4C8AE5CD-C7D1-4BFD-B37D-0DD0E91E5538}" presName="Name0" presStyleCnt="0">
        <dgm:presLayoutVars>
          <dgm:dir/>
          <dgm:animLvl val="lvl"/>
          <dgm:resizeHandles val="exact"/>
        </dgm:presLayoutVars>
      </dgm:prSet>
      <dgm:spPr/>
    </dgm:pt>
    <dgm:pt modelId="{075DC52F-3AC9-4D16-86D5-5B60962D0DC7}" type="pres">
      <dgm:prSet presAssocID="{1D4B803F-2ABD-4264-A107-4F10AE22F012}" presName="composite" presStyleCnt="0"/>
      <dgm:spPr/>
    </dgm:pt>
    <dgm:pt modelId="{80E87A6E-09B2-4604-A661-9C807379CDB4}" type="pres">
      <dgm:prSet presAssocID="{1D4B803F-2ABD-4264-A107-4F10AE22F01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52EE92C-0C96-4C3C-85FA-8B146087C8A4}" type="pres">
      <dgm:prSet presAssocID="{1D4B803F-2ABD-4264-A107-4F10AE22F012}" presName="desTx" presStyleLbl="alignAccFollowNode1" presStyleIdx="0" presStyleCnt="4" custScaleY="984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E07F94B-C38F-4366-86F4-72E2CC7C8ECC}" type="pres">
      <dgm:prSet presAssocID="{BD315474-A05C-4ACA-89AC-5744656E4EDB}" presName="space" presStyleCnt="0"/>
      <dgm:spPr/>
    </dgm:pt>
    <dgm:pt modelId="{9307A5F3-7526-4ED5-A52F-04A024E35FB4}" type="pres">
      <dgm:prSet presAssocID="{B18F32A1-0FBE-49E4-9A6E-0357F78DDA5B}" presName="composite" presStyleCnt="0"/>
      <dgm:spPr/>
    </dgm:pt>
    <dgm:pt modelId="{4AA90830-5DC6-480C-BA60-18A14D36E1D1}" type="pres">
      <dgm:prSet presAssocID="{B18F32A1-0FBE-49E4-9A6E-0357F78DDA5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146B71-1AA1-445C-B2A9-9A20172F574B}" type="pres">
      <dgm:prSet presAssocID="{B18F32A1-0FBE-49E4-9A6E-0357F78DDA5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C6A2652-ED54-4204-95C2-19EBD031598A}" type="pres">
      <dgm:prSet presAssocID="{C5A96A17-507A-4DCA-A5C1-F83C4541CB6D}" presName="space" presStyleCnt="0"/>
      <dgm:spPr/>
    </dgm:pt>
    <dgm:pt modelId="{28060947-C600-4F35-A78E-99A42A4CA711}" type="pres">
      <dgm:prSet presAssocID="{77D09C89-25F0-451F-A2BA-19786C0A6C51}" presName="composite" presStyleCnt="0"/>
      <dgm:spPr/>
    </dgm:pt>
    <dgm:pt modelId="{EA72F82F-84D5-492F-8E1C-CBB16E1B7A30}" type="pres">
      <dgm:prSet presAssocID="{77D09C89-25F0-451F-A2BA-19786C0A6C5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7AE326-217C-47ED-858C-6F8AC6F40184}" type="pres">
      <dgm:prSet presAssocID="{77D09C89-25F0-451F-A2BA-19786C0A6C51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4443306-A50C-4518-BF46-FCFDEF4D8719}" type="pres">
      <dgm:prSet presAssocID="{AA541ADF-910A-4E5B-BD58-B128013E4AD9}" presName="space" presStyleCnt="0"/>
      <dgm:spPr/>
    </dgm:pt>
    <dgm:pt modelId="{9ACC3A8E-E6BB-4DB6-BA76-E7547F7F3F30}" type="pres">
      <dgm:prSet presAssocID="{F5FF679F-FBE5-4317-A1E3-89E22F3A999C}" presName="composite" presStyleCnt="0"/>
      <dgm:spPr/>
    </dgm:pt>
    <dgm:pt modelId="{1CFE1811-6E31-414D-AB5D-71349A9D4C64}" type="pres">
      <dgm:prSet presAssocID="{F5FF679F-FBE5-4317-A1E3-89E22F3A999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DACA16-1A83-4D2D-A4BA-F0E48E96ED85}" type="pres">
      <dgm:prSet presAssocID="{F5FF679F-FBE5-4317-A1E3-89E22F3A999C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4458A21-4111-4A82-9559-3E367BF39FFF}" type="presOf" srcId="{1D4B803F-2ABD-4264-A107-4F10AE22F012}" destId="{80E87A6E-09B2-4604-A661-9C807379CDB4}" srcOrd="0" destOrd="0" presId="urn:microsoft.com/office/officeart/2005/8/layout/hList1"/>
    <dgm:cxn modelId="{7262E1C5-D896-463B-B8CE-DC42BB92D4AC}" type="presOf" srcId="{F5FF679F-FBE5-4317-A1E3-89E22F3A999C}" destId="{1CFE1811-6E31-414D-AB5D-71349A9D4C64}" srcOrd="0" destOrd="0" presId="urn:microsoft.com/office/officeart/2005/8/layout/hList1"/>
    <dgm:cxn modelId="{BF975EAA-11C7-421F-9103-35606451869B}" type="presOf" srcId="{4C8AE5CD-C7D1-4BFD-B37D-0DD0E91E5538}" destId="{0E6BF7AC-E069-4CAA-A5F5-C8578B3E3222}" srcOrd="0" destOrd="0" presId="urn:microsoft.com/office/officeart/2005/8/layout/hList1"/>
    <dgm:cxn modelId="{A3276FAA-E392-48E8-9E0C-95A89B3555A8}" type="presOf" srcId="{77D09C89-25F0-451F-A2BA-19786C0A6C51}" destId="{EA72F82F-84D5-492F-8E1C-CBB16E1B7A30}" srcOrd="0" destOrd="0" presId="urn:microsoft.com/office/officeart/2005/8/layout/hList1"/>
    <dgm:cxn modelId="{DF637DB5-7261-454E-86D9-E49916A8066D}" type="presOf" srcId="{F8A7DB15-A675-4BD2-8572-29E8328FF3E1}" destId="{452EE92C-0C96-4C3C-85FA-8B146087C8A4}" srcOrd="0" destOrd="0" presId="urn:microsoft.com/office/officeart/2005/8/layout/hList1"/>
    <dgm:cxn modelId="{E08064EE-3D7C-4D31-BA70-DB90CBA6B211}" type="presOf" srcId="{B18F32A1-0FBE-49E4-9A6E-0357F78DDA5B}" destId="{4AA90830-5DC6-480C-BA60-18A14D36E1D1}" srcOrd="0" destOrd="0" presId="urn:microsoft.com/office/officeart/2005/8/layout/hList1"/>
    <dgm:cxn modelId="{F8FA8E71-AA95-4B90-A39B-045B918482E8}" srcId="{B18F32A1-0FBE-49E4-9A6E-0357F78DDA5B}" destId="{E69A82B2-8F6E-45ED-B3E5-5A08F6236E1B}" srcOrd="0" destOrd="0" parTransId="{CF34A1E9-8544-4E38-AFE4-54F03CCA69F0}" sibTransId="{DEB2F33E-6C61-4AB7-ABB5-8125802018B1}"/>
    <dgm:cxn modelId="{61739970-08E9-467A-8EF6-062658090477}" type="presOf" srcId="{C836BB51-C3A9-4494-9859-E487AFA7DE8C}" destId="{3D7AE326-217C-47ED-858C-6F8AC6F40184}" srcOrd="0" destOrd="0" presId="urn:microsoft.com/office/officeart/2005/8/layout/hList1"/>
    <dgm:cxn modelId="{166394FF-5290-4964-BF75-E2122AE4FE79}" srcId="{77D09C89-25F0-451F-A2BA-19786C0A6C51}" destId="{C836BB51-C3A9-4494-9859-E487AFA7DE8C}" srcOrd="0" destOrd="0" parTransId="{F9CFC2CB-D77C-496D-A265-71F3057147BC}" sibTransId="{409EC78F-42C7-4A0F-A3D3-D876783DA131}"/>
    <dgm:cxn modelId="{8969B91B-8B2F-4573-98AA-D615DF3CFF5C}" srcId="{1D4B803F-2ABD-4264-A107-4F10AE22F012}" destId="{F8A7DB15-A675-4BD2-8572-29E8328FF3E1}" srcOrd="0" destOrd="0" parTransId="{109D9910-DF3D-4115-9B53-4844BC59B145}" sibTransId="{FA845DDE-F9D2-49DE-866A-A53E9AF85ECF}"/>
    <dgm:cxn modelId="{A8826C40-C86D-4465-B84F-C4F992FF9105}" srcId="{4C8AE5CD-C7D1-4BFD-B37D-0DD0E91E5538}" destId="{F5FF679F-FBE5-4317-A1E3-89E22F3A999C}" srcOrd="3" destOrd="0" parTransId="{007EE0E3-5777-4AB1-819B-1FB215FD0407}" sibTransId="{EF561151-1FF1-4785-A60A-772E4A600FB7}"/>
    <dgm:cxn modelId="{EB6251A1-138C-45F4-806D-D4FFF65B06F1}" type="presOf" srcId="{60075821-87E0-4475-AC8A-87D03811FC36}" destId="{62DACA16-1A83-4D2D-A4BA-F0E48E96ED85}" srcOrd="0" destOrd="0" presId="urn:microsoft.com/office/officeart/2005/8/layout/hList1"/>
    <dgm:cxn modelId="{F0676E99-0C34-42BB-A2CB-756816EE48F5}" srcId="{4C8AE5CD-C7D1-4BFD-B37D-0DD0E91E5538}" destId="{77D09C89-25F0-451F-A2BA-19786C0A6C51}" srcOrd="2" destOrd="0" parTransId="{2DECFA99-1BC6-45E6-B970-0A23AC2B1502}" sibTransId="{AA541ADF-910A-4E5B-BD58-B128013E4AD9}"/>
    <dgm:cxn modelId="{CA1888E5-7297-4F5D-A6BB-3ADB043A7566}" srcId="{4C8AE5CD-C7D1-4BFD-B37D-0DD0E91E5538}" destId="{B18F32A1-0FBE-49E4-9A6E-0357F78DDA5B}" srcOrd="1" destOrd="0" parTransId="{CC974D6A-BA73-49BA-9043-ACB3DE8E25B4}" sibTransId="{C5A96A17-507A-4DCA-A5C1-F83C4541CB6D}"/>
    <dgm:cxn modelId="{88162CB1-9E7A-4DD0-BC24-1A05738E1B14}" srcId="{F5FF679F-FBE5-4317-A1E3-89E22F3A999C}" destId="{60075821-87E0-4475-AC8A-87D03811FC36}" srcOrd="0" destOrd="0" parTransId="{229D08DE-F1B8-4696-A096-996B503EF193}" sibTransId="{61F4547D-CE1E-469B-987A-3A9A529BB6DD}"/>
    <dgm:cxn modelId="{31B38DFF-A2BF-4EE1-9E81-384962A2A73D}" srcId="{4C8AE5CD-C7D1-4BFD-B37D-0DD0E91E5538}" destId="{1D4B803F-2ABD-4264-A107-4F10AE22F012}" srcOrd="0" destOrd="0" parTransId="{1F272DBE-07C7-44E5-A2FC-0179AE8F624F}" sibTransId="{BD315474-A05C-4ACA-89AC-5744656E4EDB}"/>
    <dgm:cxn modelId="{8FF2517A-4968-45F3-882D-BF550DB1265E}" type="presOf" srcId="{E69A82B2-8F6E-45ED-B3E5-5A08F6236E1B}" destId="{24146B71-1AA1-445C-B2A9-9A20172F574B}" srcOrd="0" destOrd="0" presId="urn:microsoft.com/office/officeart/2005/8/layout/hList1"/>
    <dgm:cxn modelId="{2E946AF6-548C-4225-86EF-DF5678FBA786}" type="presParOf" srcId="{0E6BF7AC-E069-4CAA-A5F5-C8578B3E3222}" destId="{075DC52F-3AC9-4D16-86D5-5B60962D0DC7}" srcOrd="0" destOrd="0" presId="urn:microsoft.com/office/officeart/2005/8/layout/hList1"/>
    <dgm:cxn modelId="{9035F02F-0B8F-42B1-8564-E02D8348F7A5}" type="presParOf" srcId="{075DC52F-3AC9-4D16-86D5-5B60962D0DC7}" destId="{80E87A6E-09B2-4604-A661-9C807379CDB4}" srcOrd="0" destOrd="0" presId="urn:microsoft.com/office/officeart/2005/8/layout/hList1"/>
    <dgm:cxn modelId="{18FE1CF2-021E-41F7-A85A-E68A22D269F7}" type="presParOf" srcId="{075DC52F-3AC9-4D16-86D5-5B60962D0DC7}" destId="{452EE92C-0C96-4C3C-85FA-8B146087C8A4}" srcOrd="1" destOrd="0" presId="urn:microsoft.com/office/officeart/2005/8/layout/hList1"/>
    <dgm:cxn modelId="{4C5A5381-738D-4E2E-9DF8-8F4E10CB4C9A}" type="presParOf" srcId="{0E6BF7AC-E069-4CAA-A5F5-C8578B3E3222}" destId="{5E07F94B-C38F-4366-86F4-72E2CC7C8ECC}" srcOrd="1" destOrd="0" presId="urn:microsoft.com/office/officeart/2005/8/layout/hList1"/>
    <dgm:cxn modelId="{400AA318-17F9-414E-A5BF-5DF0508B1211}" type="presParOf" srcId="{0E6BF7AC-E069-4CAA-A5F5-C8578B3E3222}" destId="{9307A5F3-7526-4ED5-A52F-04A024E35FB4}" srcOrd="2" destOrd="0" presId="urn:microsoft.com/office/officeart/2005/8/layout/hList1"/>
    <dgm:cxn modelId="{15219655-A7A3-4E18-BD98-94DBDBE5C276}" type="presParOf" srcId="{9307A5F3-7526-4ED5-A52F-04A024E35FB4}" destId="{4AA90830-5DC6-480C-BA60-18A14D36E1D1}" srcOrd="0" destOrd="0" presId="urn:microsoft.com/office/officeart/2005/8/layout/hList1"/>
    <dgm:cxn modelId="{250A7675-12F5-498D-8E96-01B2D0158EAF}" type="presParOf" srcId="{9307A5F3-7526-4ED5-A52F-04A024E35FB4}" destId="{24146B71-1AA1-445C-B2A9-9A20172F574B}" srcOrd="1" destOrd="0" presId="urn:microsoft.com/office/officeart/2005/8/layout/hList1"/>
    <dgm:cxn modelId="{6458A8EF-1126-496A-BA1C-83EFD1383181}" type="presParOf" srcId="{0E6BF7AC-E069-4CAA-A5F5-C8578B3E3222}" destId="{5C6A2652-ED54-4204-95C2-19EBD031598A}" srcOrd="3" destOrd="0" presId="urn:microsoft.com/office/officeart/2005/8/layout/hList1"/>
    <dgm:cxn modelId="{76666E9A-C01D-43AC-85D6-9BEF4118DBEB}" type="presParOf" srcId="{0E6BF7AC-E069-4CAA-A5F5-C8578B3E3222}" destId="{28060947-C600-4F35-A78E-99A42A4CA711}" srcOrd="4" destOrd="0" presId="urn:microsoft.com/office/officeart/2005/8/layout/hList1"/>
    <dgm:cxn modelId="{672078F2-85FC-4621-92CE-8238E10E26F3}" type="presParOf" srcId="{28060947-C600-4F35-A78E-99A42A4CA711}" destId="{EA72F82F-84D5-492F-8E1C-CBB16E1B7A30}" srcOrd="0" destOrd="0" presId="urn:microsoft.com/office/officeart/2005/8/layout/hList1"/>
    <dgm:cxn modelId="{2E1B1A1A-646F-4730-BA6E-2418124A8C08}" type="presParOf" srcId="{28060947-C600-4F35-A78E-99A42A4CA711}" destId="{3D7AE326-217C-47ED-858C-6F8AC6F40184}" srcOrd="1" destOrd="0" presId="urn:microsoft.com/office/officeart/2005/8/layout/hList1"/>
    <dgm:cxn modelId="{582DAE16-8616-458B-A984-4926A45A555B}" type="presParOf" srcId="{0E6BF7AC-E069-4CAA-A5F5-C8578B3E3222}" destId="{34443306-A50C-4518-BF46-FCFDEF4D8719}" srcOrd="5" destOrd="0" presId="urn:microsoft.com/office/officeart/2005/8/layout/hList1"/>
    <dgm:cxn modelId="{553E31B0-81FD-436B-9D45-3A7C703EF859}" type="presParOf" srcId="{0E6BF7AC-E069-4CAA-A5F5-C8578B3E3222}" destId="{9ACC3A8E-E6BB-4DB6-BA76-E7547F7F3F30}" srcOrd="6" destOrd="0" presId="urn:microsoft.com/office/officeart/2005/8/layout/hList1"/>
    <dgm:cxn modelId="{3DAFA465-5F19-4F0A-BE3D-E90BD6E6A2D8}" type="presParOf" srcId="{9ACC3A8E-E6BB-4DB6-BA76-E7547F7F3F30}" destId="{1CFE1811-6E31-414D-AB5D-71349A9D4C64}" srcOrd="0" destOrd="0" presId="urn:microsoft.com/office/officeart/2005/8/layout/hList1"/>
    <dgm:cxn modelId="{B0DFDDD8-5594-44E9-9D15-1B661CB276A3}" type="presParOf" srcId="{9ACC3A8E-E6BB-4DB6-BA76-E7547F7F3F30}" destId="{62DACA16-1A83-4D2D-A4BA-F0E48E96ED8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8E987-1AE9-48CA-AB76-8CE8DD1A797A}">
      <dsp:nvSpPr>
        <dsp:cNvPr id="0" name=""/>
        <dsp:cNvSpPr/>
      </dsp:nvSpPr>
      <dsp:spPr>
        <a:xfrm>
          <a:off x="593915" y="2252207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Логин/Регистрация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10301" y="2268593"/>
        <a:ext cx="1086153" cy="526690"/>
      </dsp:txXfrm>
    </dsp:sp>
    <dsp:sp modelId="{035049AB-0986-418A-8CA5-3E41282E3DB9}">
      <dsp:nvSpPr>
        <dsp:cNvPr id="0" name=""/>
        <dsp:cNvSpPr/>
      </dsp:nvSpPr>
      <dsp:spPr>
        <a:xfrm>
          <a:off x="1712841" y="2522590"/>
          <a:ext cx="44757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447570" y="93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925437" y="2520750"/>
        <a:ext cx="22378" cy="22378"/>
      </dsp:txXfrm>
    </dsp:sp>
    <dsp:sp modelId="{55A9E7BA-F442-4EA7-9218-B6EE7B4B6917}">
      <dsp:nvSpPr>
        <dsp:cNvPr id="0" name=""/>
        <dsp:cNvSpPr/>
      </dsp:nvSpPr>
      <dsp:spPr>
        <a:xfrm>
          <a:off x="2160411" y="2252207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Главный экран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76797" y="2268593"/>
        <a:ext cx="1086153" cy="526690"/>
      </dsp:txXfrm>
    </dsp:sp>
    <dsp:sp modelId="{426D0FBE-33C0-4F5E-9350-F83D4AC26947}">
      <dsp:nvSpPr>
        <dsp:cNvPr id="0" name=""/>
        <dsp:cNvSpPr/>
      </dsp:nvSpPr>
      <dsp:spPr>
        <a:xfrm rot="16874489">
          <a:off x="2355179" y="1396670"/>
          <a:ext cx="229588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295886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7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45725" y="1348623"/>
        <a:ext cx="114794" cy="114794"/>
      </dsp:txXfrm>
    </dsp:sp>
    <dsp:sp modelId="{725CF0CF-821F-419C-9F65-55798DD90863}">
      <dsp:nvSpPr>
        <dsp:cNvPr id="0" name=""/>
        <dsp:cNvSpPr/>
      </dsp:nvSpPr>
      <dsp:spPr>
        <a:xfrm>
          <a:off x="3726907" y="369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Начать анализ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43293" y="16755"/>
        <a:ext cx="1086153" cy="526690"/>
      </dsp:txXfrm>
    </dsp:sp>
    <dsp:sp modelId="{0EC73DEB-E8CC-4387-9B2A-43D78FB04CB3}">
      <dsp:nvSpPr>
        <dsp:cNvPr id="0" name=""/>
        <dsp:cNvSpPr/>
      </dsp:nvSpPr>
      <dsp:spPr>
        <a:xfrm>
          <a:off x="4845833" y="270751"/>
          <a:ext cx="44757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447570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058429" y="268911"/>
        <a:ext cx="22378" cy="22378"/>
      </dsp:txXfrm>
    </dsp:sp>
    <dsp:sp modelId="{068119E5-0538-4B94-9628-DCD9E6787A36}">
      <dsp:nvSpPr>
        <dsp:cNvPr id="0" name=""/>
        <dsp:cNvSpPr/>
      </dsp:nvSpPr>
      <dsp:spPr>
        <a:xfrm>
          <a:off x="5293403" y="369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Доска и автоматическое распознавание дебюта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309789" y="16755"/>
        <a:ext cx="1086153" cy="526690"/>
      </dsp:txXfrm>
    </dsp:sp>
    <dsp:sp modelId="{0AAC800C-8449-4237-83BB-789012C1359B}">
      <dsp:nvSpPr>
        <dsp:cNvPr id="0" name=""/>
        <dsp:cNvSpPr/>
      </dsp:nvSpPr>
      <dsp:spPr>
        <a:xfrm rot="17132988">
          <a:off x="2668339" y="1718362"/>
          <a:ext cx="166956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669565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6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61383" y="1685972"/>
        <a:ext cx="83478" cy="83478"/>
      </dsp:txXfrm>
    </dsp:sp>
    <dsp:sp modelId="{53FD1AB9-D4DF-4754-8AE0-78E38FB367C5}">
      <dsp:nvSpPr>
        <dsp:cNvPr id="0" name=""/>
        <dsp:cNvSpPr/>
      </dsp:nvSpPr>
      <dsp:spPr>
        <a:xfrm>
          <a:off x="3726907" y="643752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Настройки темы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43293" y="660138"/>
        <a:ext cx="1086153" cy="526690"/>
      </dsp:txXfrm>
    </dsp:sp>
    <dsp:sp modelId="{CC346C02-2D79-4CEA-AAC3-9EF25A97DF8B}">
      <dsp:nvSpPr>
        <dsp:cNvPr id="0" name=""/>
        <dsp:cNvSpPr/>
      </dsp:nvSpPr>
      <dsp:spPr>
        <a:xfrm rot="17692822">
          <a:off x="2971218" y="2040053"/>
          <a:ext cx="106380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063807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76527" y="2022807"/>
        <a:ext cx="53190" cy="53190"/>
      </dsp:txXfrm>
    </dsp:sp>
    <dsp:sp modelId="{859BC062-47EB-45FF-A050-7182FE321A79}">
      <dsp:nvSpPr>
        <dsp:cNvPr id="0" name=""/>
        <dsp:cNvSpPr/>
      </dsp:nvSpPr>
      <dsp:spPr>
        <a:xfrm>
          <a:off x="3726907" y="1287134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Настройки заднего фона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43293" y="1303520"/>
        <a:ext cx="1086153" cy="526690"/>
      </dsp:txXfrm>
    </dsp:sp>
    <dsp:sp modelId="{4173192F-DD2E-46CA-AA51-A9780993B07E}">
      <dsp:nvSpPr>
        <dsp:cNvPr id="0" name=""/>
        <dsp:cNvSpPr/>
      </dsp:nvSpPr>
      <dsp:spPr>
        <a:xfrm rot="19457599">
          <a:off x="3227530" y="2361744"/>
          <a:ext cx="55118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51184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3489342" y="2357314"/>
        <a:ext cx="27559" cy="27559"/>
      </dsp:txXfrm>
    </dsp:sp>
    <dsp:sp modelId="{387DE982-7193-4144-838C-ADED219F2401}">
      <dsp:nvSpPr>
        <dsp:cNvPr id="0" name=""/>
        <dsp:cNvSpPr/>
      </dsp:nvSpPr>
      <dsp:spPr>
        <a:xfrm>
          <a:off x="3726907" y="1930516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Консоль разработчика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43293" y="1946902"/>
        <a:ext cx="1086153" cy="526690"/>
      </dsp:txXfrm>
    </dsp:sp>
    <dsp:sp modelId="{F014869F-590F-41FB-9E3C-DE741F374997}">
      <dsp:nvSpPr>
        <dsp:cNvPr id="0" name=""/>
        <dsp:cNvSpPr/>
      </dsp:nvSpPr>
      <dsp:spPr>
        <a:xfrm rot="2142401">
          <a:off x="3227530" y="2683435"/>
          <a:ext cx="55118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51184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89342" y="2679005"/>
        <a:ext cx="27559" cy="27559"/>
      </dsp:txXfrm>
    </dsp:sp>
    <dsp:sp modelId="{E83CE6B9-38E2-4B4F-90A1-FAAD9232C8D0}">
      <dsp:nvSpPr>
        <dsp:cNvPr id="0" name=""/>
        <dsp:cNvSpPr/>
      </dsp:nvSpPr>
      <dsp:spPr>
        <a:xfrm>
          <a:off x="3726907" y="2573899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Сохранение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43293" y="2590285"/>
        <a:ext cx="1086153" cy="526690"/>
      </dsp:txXfrm>
    </dsp:sp>
    <dsp:sp modelId="{C07B615A-FAD3-45AF-B0C1-BB470E3E2369}">
      <dsp:nvSpPr>
        <dsp:cNvPr id="0" name=""/>
        <dsp:cNvSpPr/>
      </dsp:nvSpPr>
      <dsp:spPr>
        <a:xfrm rot="17692822">
          <a:off x="4537714" y="2361744"/>
          <a:ext cx="106380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063807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043023" y="2344498"/>
        <a:ext cx="53190" cy="53190"/>
      </dsp:txXfrm>
    </dsp:sp>
    <dsp:sp modelId="{9769B04D-03AB-4E73-9776-C6E456F248AD}">
      <dsp:nvSpPr>
        <dsp:cNvPr id="0" name=""/>
        <dsp:cNvSpPr/>
      </dsp:nvSpPr>
      <dsp:spPr>
        <a:xfrm>
          <a:off x="5293403" y="1608825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Выбор анализа дебюта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309789" y="1625211"/>
        <a:ext cx="1086153" cy="526690"/>
      </dsp:txXfrm>
    </dsp:sp>
    <dsp:sp modelId="{5EE363DA-E1EA-4C3B-AC1C-C90336E1AD48}">
      <dsp:nvSpPr>
        <dsp:cNvPr id="0" name=""/>
        <dsp:cNvSpPr/>
      </dsp:nvSpPr>
      <dsp:spPr>
        <a:xfrm rot="19457599">
          <a:off x="4794026" y="2683435"/>
          <a:ext cx="55118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51184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055839" y="2679005"/>
        <a:ext cx="27559" cy="27559"/>
      </dsp:txXfrm>
    </dsp:sp>
    <dsp:sp modelId="{38F20040-C3D8-458E-B16A-A4AB6A33A986}">
      <dsp:nvSpPr>
        <dsp:cNvPr id="0" name=""/>
        <dsp:cNvSpPr/>
      </dsp:nvSpPr>
      <dsp:spPr>
        <a:xfrm>
          <a:off x="5293403" y="2252207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Выбор сохраненной партии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309789" y="2268593"/>
        <a:ext cx="1086153" cy="526690"/>
      </dsp:txXfrm>
    </dsp:sp>
    <dsp:sp modelId="{24CBDD47-86FA-476B-84E8-B90289C4600D}">
      <dsp:nvSpPr>
        <dsp:cNvPr id="0" name=""/>
        <dsp:cNvSpPr/>
      </dsp:nvSpPr>
      <dsp:spPr>
        <a:xfrm rot="2142401">
          <a:off x="4794026" y="3005126"/>
          <a:ext cx="55118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51184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055839" y="3000696"/>
        <a:ext cx="27559" cy="27559"/>
      </dsp:txXfrm>
    </dsp:sp>
    <dsp:sp modelId="{31E39444-A6AB-4B8E-B2DE-B246302B8C74}">
      <dsp:nvSpPr>
        <dsp:cNvPr id="0" name=""/>
        <dsp:cNvSpPr/>
      </dsp:nvSpPr>
      <dsp:spPr>
        <a:xfrm>
          <a:off x="5293403" y="2895590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Сохранить партию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309789" y="2911976"/>
        <a:ext cx="1086153" cy="526690"/>
      </dsp:txXfrm>
    </dsp:sp>
    <dsp:sp modelId="{C109694C-F817-440E-80C8-666CA0FF7155}">
      <dsp:nvSpPr>
        <dsp:cNvPr id="0" name=""/>
        <dsp:cNvSpPr/>
      </dsp:nvSpPr>
      <dsp:spPr>
        <a:xfrm rot="3907178">
          <a:off x="4537714" y="3326817"/>
          <a:ext cx="106380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063807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043023" y="3309572"/>
        <a:ext cx="53190" cy="53190"/>
      </dsp:txXfrm>
    </dsp:sp>
    <dsp:sp modelId="{E8FD5114-113B-45E0-918C-BB0FC38CAD9B}">
      <dsp:nvSpPr>
        <dsp:cNvPr id="0" name=""/>
        <dsp:cNvSpPr/>
      </dsp:nvSpPr>
      <dsp:spPr>
        <a:xfrm>
          <a:off x="5293403" y="3538972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Очистить доску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309789" y="3555358"/>
        <a:ext cx="1086153" cy="526690"/>
      </dsp:txXfrm>
    </dsp:sp>
    <dsp:sp modelId="{7F6308B5-1789-482D-88B2-E96B0BFDDAB2}">
      <dsp:nvSpPr>
        <dsp:cNvPr id="0" name=""/>
        <dsp:cNvSpPr/>
      </dsp:nvSpPr>
      <dsp:spPr>
        <a:xfrm rot="4725511">
          <a:off x="2355179" y="3648509"/>
          <a:ext cx="229588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2295886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7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45725" y="3600461"/>
        <a:ext cx="114794" cy="114794"/>
      </dsp:txXfrm>
    </dsp:sp>
    <dsp:sp modelId="{AFF31636-B1AA-4F06-BBEA-44931296D3BB}">
      <dsp:nvSpPr>
        <dsp:cNvPr id="0" name=""/>
        <dsp:cNvSpPr/>
      </dsp:nvSpPr>
      <dsp:spPr>
        <a:xfrm>
          <a:off x="3726907" y="4504046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Варианты шахмат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743293" y="4520432"/>
        <a:ext cx="1086153" cy="526690"/>
      </dsp:txXfrm>
    </dsp:sp>
    <dsp:sp modelId="{8911A57E-7875-448B-8F30-8E82E9F70406}">
      <dsp:nvSpPr>
        <dsp:cNvPr id="0" name=""/>
        <dsp:cNvSpPr/>
      </dsp:nvSpPr>
      <dsp:spPr>
        <a:xfrm rot="19457599">
          <a:off x="4794026" y="4613582"/>
          <a:ext cx="55118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51184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055839" y="4609152"/>
        <a:ext cx="27559" cy="27559"/>
      </dsp:txXfrm>
    </dsp:sp>
    <dsp:sp modelId="{6DE586CA-B388-44C2-98C3-7409C519CCF9}">
      <dsp:nvSpPr>
        <dsp:cNvPr id="0" name=""/>
        <dsp:cNvSpPr/>
      </dsp:nvSpPr>
      <dsp:spPr>
        <a:xfrm>
          <a:off x="5293403" y="4182354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Классические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309789" y="4198740"/>
        <a:ext cx="1086153" cy="526690"/>
      </dsp:txXfrm>
    </dsp:sp>
    <dsp:sp modelId="{F8C5A6C3-CD9A-4DB8-ABB1-ACB1A0DF66C0}">
      <dsp:nvSpPr>
        <dsp:cNvPr id="0" name=""/>
        <dsp:cNvSpPr/>
      </dsp:nvSpPr>
      <dsp:spPr>
        <a:xfrm rot="2142401">
          <a:off x="4794026" y="4935273"/>
          <a:ext cx="55118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51184" y="93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055839" y="4930843"/>
        <a:ext cx="27559" cy="27559"/>
      </dsp:txXfrm>
    </dsp:sp>
    <dsp:sp modelId="{EF68D22D-BB97-42F8-AF18-964135E72EFE}">
      <dsp:nvSpPr>
        <dsp:cNvPr id="0" name=""/>
        <dsp:cNvSpPr/>
      </dsp:nvSpPr>
      <dsp:spPr>
        <a:xfrm>
          <a:off x="5293403" y="4825737"/>
          <a:ext cx="1118925" cy="559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Хорда</a:t>
          </a:r>
          <a:endParaRPr lang="ru-RU" sz="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309789" y="4842123"/>
        <a:ext cx="1086153" cy="5266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87A6E-09B2-4604-A661-9C807379CDB4}">
      <dsp:nvSpPr>
        <dsp:cNvPr id="0" name=""/>
        <dsp:cNvSpPr/>
      </dsp:nvSpPr>
      <dsp:spPr>
        <a:xfrm>
          <a:off x="3860" y="1382852"/>
          <a:ext cx="232103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Desk</a:t>
          </a:r>
          <a:endParaRPr lang="ru-RU" sz="2200" kern="1200" dirty="0"/>
        </a:p>
      </dsp:txBody>
      <dsp:txXfrm>
        <a:off x="3860" y="1382852"/>
        <a:ext cx="2321031" cy="633600"/>
      </dsp:txXfrm>
    </dsp:sp>
    <dsp:sp modelId="{452EE92C-0C96-4C3C-85FA-8B146087C8A4}">
      <dsp:nvSpPr>
        <dsp:cNvPr id="0" name=""/>
        <dsp:cNvSpPr/>
      </dsp:nvSpPr>
      <dsp:spPr>
        <a:xfrm>
          <a:off x="3860" y="2031679"/>
          <a:ext cx="2321031" cy="18897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smtClean="0"/>
            <a:t>Отвечает за проверку ходов фигур и за конвертацию</a:t>
          </a:r>
          <a:r>
            <a:rPr lang="en-US" sz="2000" kern="1200" dirty="0" smtClean="0"/>
            <a:t> FEN</a:t>
          </a:r>
          <a:r>
            <a:rPr lang="ru-RU" sz="2000" kern="1200" dirty="0" smtClean="0"/>
            <a:t> </a:t>
          </a:r>
          <a:endParaRPr lang="ru-RU" sz="2000" kern="1200" dirty="0"/>
        </a:p>
      </dsp:txBody>
      <dsp:txXfrm>
        <a:off x="3860" y="2031679"/>
        <a:ext cx="2321031" cy="1889758"/>
      </dsp:txXfrm>
    </dsp:sp>
    <dsp:sp modelId="{4AA90830-5DC6-480C-BA60-18A14D36E1D1}">
      <dsp:nvSpPr>
        <dsp:cNvPr id="0" name=""/>
        <dsp:cNvSpPr/>
      </dsp:nvSpPr>
      <dsp:spPr>
        <a:xfrm>
          <a:off x="2649836" y="1375238"/>
          <a:ext cx="232103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TestSurfaceView</a:t>
          </a:r>
          <a:endParaRPr lang="ru-RU" sz="2200" kern="1200" dirty="0"/>
        </a:p>
      </dsp:txBody>
      <dsp:txXfrm>
        <a:off x="2649836" y="1375238"/>
        <a:ext cx="2321031" cy="633600"/>
      </dsp:txXfrm>
    </dsp:sp>
    <dsp:sp modelId="{24146B71-1AA1-445C-B2A9-9A20172F574B}">
      <dsp:nvSpPr>
        <dsp:cNvPr id="0" name=""/>
        <dsp:cNvSpPr/>
      </dsp:nvSpPr>
      <dsp:spPr>
        <a:xfrm>
          <a:off x="2649836" y="2008838"/>
          <a:ext cx="2321031" cy="19202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smtClean="0"/>
            <a:t>Динамичное вывод на экран доски, фигур, названия дебюта, записи ходов</a:t>
          </a:r>
          <a:endParaRPr lang="ru-RU" sz="2000" kern="1200" dirty="0"/>
        </a:p>
      </dsp:txBody>
      <dsp:txXfrm>
        <a:off x="2649836" y="2008838"/>
        <a:ext cx="2321031" cy="1920213"/>
      </dsp:txXfrm>
    </dsp:sp>
    <dsp:sp modelId="{EA72F82F-84D5-492F-8E1C-CBB16E1B7A30}">
      <dsp:nvSpPr>
        <dsp:cNvPr id="0" name=""/>
        <dsp:cNvSpPr/>
      </dsp:nvSpPr>
      <dsp:spPr>
        <a:xfrm>
          <a:off x="5295812" y="1375238"/>
          <a:ext cx="232103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NotationHelper</a:t>
          </a:r>
          <a:endParaRPr lang="ru-RU" sz="2200" kern="1200" dirty="0"/>
        </a:p>
      </dsp:txBody>
      <dsp:txXfrm>
        <a:off x="5295812" y="1375238"/>
        <a:ext cx="2321031" cy="633600"/>
      </dsp:txXfrm>
    </dsp:sp>
    <dsp:sp modelId="{3D7AE326-217C-47ED-858C-6F8AC6F40184}">
      <dsp:nvSpPr>
        <dsp:cNvPr id="0" name=""/>
        <dsp:cNvSpPr/>
      </dsp:nvSpPr>
      <dsp:spPr>
        <a:xfrm>
          <a:off x="5295812" y="2008838"/>
          <a:ext cx="2321031" cy="19202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kern="1200" dirty="0" smtClean="0"/>
            <a:t>Создание нотаций для ходов</a:t>
          </a:r>
          <a:endParaRPr lang="ru-RU" sz="2200" kern="1200" dirty="0"/>
        </a:p>
      </dsp:txBody>
      <dsp:txXfrm>
        <a:off x="5295812" y="2008838"/>
        <a:ext cx="2321031" cy="1920213"/>
      </dsp:txXfrm>
    </dsp:sp>
    <dsp:sp modelId="{1CFE1811-6E31-414D-AB5D-71349A9D4C64}">
      <dsp:nvSpPr>
        <dsp:cNvPr id="0" name=""/>
        <dsp:cNvSpPr/>
      </dsp:nvSpPr>
      <dsp:spPr>
        <a:xfrm>
          <a:off x="7941789" y="1375238"/>
          <a:ext cx="232103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MyConstants</a:t>
          </a:r>
          <a:endParaRPr lang="ru-RU" sz="2200" kern="1200" dirty="0"/>
        </a:p>
      </dsp:txBody>
      <dsp:txXfrm>
        <a:off x="7941789" y="1375238"/>
        <a:ext cx="2321031" cy="633600"/>
      </dsp:txXfrm>
    </dsp:sp>
    <dsp:sp modelId="{62DACA16-1A83-4D2D-A4BA-F0E48E96ED85}">
      <dsp:nvSpPr>
        <dsp:cNvPr id="0" name=""/>
        <dsp:cNvSpPr/>
      </dsp:nvSpPr>
      <dsp:spPr>
        <a:xfrm>
          <a:off x="7941789" y="2008838"/>
          <a:ext cx="2321031" cy="19202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kern="1200" dirty="0" smtClean="0"/>
            <a:t>Глобальные переменные</a:t>
          </a:r>
          <a:endParaRPr lang="ru-RU" sz="2200" kern="1200" dirty="0"/>
        </a:p>
      </dsp:txBody>
      <dsp:txXfrm>
        <a:off x="7941789" y="2008838"/>
        <a:ext cx="2321031" cy="1920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68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Создание приложения </a:t>
            </a:r>
            <a:r>
              <a:rPr lang="en-US" b="1" dirty="0" smtClean="0"/>
              <a:t>“</a:t>
            </a:r>
            <a:r>
              <a:rPr lang="ru-RU" b="1" dirty="0" smtClean="0"/>
              <a:t>Многомерные Шахматы</a:t>
            </a:r>
            <a:r>
              <a:rPr lang="en-US" b="1" dirty="0" smtClean="0"/>
              <a:t>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0" y="4490355"/>
            <a:ext cx="3169920" cy="186599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dirty="0" smtClean="0"/>
              <a:t>Город</a:t>
            </a:r>
            <a:r>
              <a:rPr lang="en-US" dirty="0" smtClean="0"/>
              <a:t>: </a:t>
            </a:r>
            <a:r>
              <a:rPr lang="ru-RU" dirty="0" smtClean="0"/>
              <a:t>Самара</a:t>
            </a:r>
          </a:p>
          <a:p>
            <a:pPr algn="l"/>
            <a:r>
              <a:rPr lang="ru-RU" dirty="0" smtClean="0"/>
              <a:t>Руководитель</a:t>
            </a:r>
            <a:r>
              <a:rPr lang="en-US" dirty="0" smtClean="0"/>
              <a:t>: </a:t>
            </a:r>
            <a:r>
              <a:rPr lang="ru-RU" dirty="0" smtClean="0"/>
              <a:t>Яковлев Дмитрий</a:t>
            </a:r>
          </a:p>
          <a:p>
            <a:pPr algn="l"/>
            <a:r>
              <a:rPr lang="ru-RU" dirty="0" smtClean="0"/>
              <a:t>Учащийся</a:t>
            </a:r>
            <a:r>
              <a:rPr lang="en-US" dirty="0" smtClean="0"/>
              <a:t>:</a:t>
            </a:r>
          </a:p>
          <a:p>
            <a:pPr algn="l"/>
            <a:r>
              <a:rPr lang="ru-RU" dirty="0" smtClean="0"/>
              <a:t>Захаров Арсений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r>
              <a:rPr lang="ru-RU" dirty="0"/>
              <a:t>02.06.2022</a:t>
            </a:r>
          </a:p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Autofit/>
          </a:bodyPr>
          <a:lstStyle/>
          <a:p>
            <a:r>
              <a:rPr lang="ru-RU" sz="5400" dirty="0" smtClean="0"/>
              <a:t>Перспективы на будущее</a:t>
            </a:r>
            <a:endParaRPr lang="ru-RU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1256145" y="1348509"/>
            <a:ext cx="72635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Добавить около семи новых вариантов к шахматам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Сделать справку из </a:t>
            </a:r>
            <a:r>
              <a:rPr lang="ru-RU" sz="2400" dirty="0" err="1" smtClean="0">
                <a:solidFill>
                  <a:srgbClr val="002060"/>
                </a:solidFill>
              </a:rPr>
              <a:t>википедии</a:t>
            </a:r>
            <a:r>
              <a:rPr lang="ru-RU" sz="2400" dirty="0" smtClean="0">
                <a:solidFill>
                  <a:srgbClr val="002060"/>
                </a:solidFill>
              </a:rPr>
              <a:t> под каждый дебют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Сделать русификацию названий дебютов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Добавить различные языки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Сделать бота с различными уровнями сложности</a:t>
            </a:r>
            <a:endParaRPr lang="ru-RU" sz="2400" dirty="0">
              <a:solidFill>
                <a:srgbClr val="00206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497" y="3555270"/>
            <a:ext cx="4300349" cy="28674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90" y="3735427"/>
            <a:ext cx="2507095" cy="25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80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Идея приложения</a:t>
            </a:r>
            <a:r>
              <a:rPr lang="en-US" sz="4000" dirty="0" smtClean="0"/>
              <a:t>:</a:t>
            </a:r>
            <a:endParaRPr lang="ru-RU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863138" y="1080740"/>
            <a:ext cx="944880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</a:rPr>
              <a:t>Воссоздание игры шахматы.</a:t>
            </a:r>
          </a:p>
          <a:p>
            <a:endParaRPr lang="ru-RU" sz="2400" dirty="0" smtClean="0">
              <a:solidFill>
                <a:srgbClr val="002060"/>
              </a:solidFill>
            </a:endParaRPr>
          </a:p>
          <a:p>
            <a:r>
              <a:rPr lang="ru-RU" sz="2400" dirty="0" smtClean="0">
                <a:solidFill>
                  <a:srgbClr val="002060"/>
                </a:solidFill>
              </a:rPr>
              <a:t> Функции и особенности</a:t>
            </a:r>
            <a:r>
              <a:rPr lang="en-US" sz="2400" dirty="0" smtClean="0">
                <a:solidFill>
                  <a:srgbClr val="002060"/>
                </a:solidFill>
              </a:rPr>
              <a:t>:</a:t>
            </a:r>
            <a:endParaRPr lang="ru-RU" sz="2400" dirty="0" smtClean="0">
              <a:solidFill>
                <a:srgbClr val="002060"/>
              </a:solidFill>
            </a:endParaRPr>
          </a:p>
          <a:p>
            <a:pPr lvl="1"/>
            <a:r>
              <a:rPr lang="ru-RU" sz="2000" dirty="0" smtClean="0">
                <a:solidFill>
                  <a:srgbClr val="002060"/>
                </a:solidFill>
              </a:rPr>
              <a:t>-Режим двух игроков</a:t>
            </a:r>
          </a:p>
          <a:p>
            <a:pPr lvl="1"/>
            <a:r>
              <a:rPr lang="ru-RU" sz="2000" dirty="0" smtClean="0">
                <a:solidFill>
                  <a:srgbClr val="002060"/>
                </a:solidFill>
              </a:rPr>
              <a:t>-Большой выбор текстур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-</a:t>
            </a:r>
            <a:r>
              <a:rPr lang="ru-RU" sz="2000" dirty="0">
                <a:solidFill>
                  <a:srgbClr val="002060"/>
                </a:solidFill>
              </a:rPr>
              <a:t>Сохранение любого кол-ва партии в базе </a:t>
            </a:r>
            <a:r>
              <a:rPr lang="ru-RU" sz="2000" dirty="0" smtClean="0">
                <a:solidFill>
                  <a:srgbClr val="002060"/>
                </a:solidFill>
              </a:rPr>
              <a:t>данных </a:t>
            </a:r>
            <a:r>
              <a:rPr lang="en-US" sz="2000" dirty="0" smtClean="0">
                <a:solidFill>
                  <a:srgbClr val="002060"/>
                </a:solidFill>
              </a:rPr>
              <a:t>(</a:t>
            </a:r>
            <a:r>
              <a:rPr lang="ru-RU" sz="2000" dirty="0" smtClean="0">
                <a:solidFill>
                  <a:srgbClr val="002060"/>
                </a:solidFill>
              </a:rPr>
              <a:t>для открытия в последующем использовании</a:t>
            </a:r>
          </a:p>
          <a:p>
            <a:pPr lvl="1"/>
            <a:r>
              <a:rPr lang="ru-RU" sz="2000" dirty="0" smtClean="0">
                <a:solidFill>
                  <a:srgbClr val="002060"/>
                </a:solidFill>
              </a:rPr>
              <a:t>-Распознает дебют во время анализа партии и позволяет его открыть</a:t>
            </a:r>
          </a:p>
          <a:p>
            <a:pPr lvl="1"/>
            <a:r>
              <a:rPr lang="ru-RU" sz="2000" dirty="0" smtClean="0">
                <a:solidFill>
                  <a:srgbClr val="002060"/>
                </a:solidFill>
              </a:rPr>
              <a:t>-Запись нотаций</a:t>
            </a:r>
          </a:p>
          <a:p>
            <a:pPr lvl="1"/>
            <a:r>
              <a:rPr lang="ru-RU" sz="2000" dirty="0">
                <a:solidFill>
                  <a:srgbClr val="002060"/>
                </a:solidFill>
              </a:rPr>
              <a:t>-Два вида на доску(Сверху – </a:t>
            </a:r>
            <a:r>
              <a:rPr lang="en-US" sz="2000" dirty="0">
                <a:solidFill>
                  <a:srgbClr val="002060"/>
                </a:solidFill>
              </a:rPr>
              <a:t>2D</a:t>
            </a:r>
            <a:r>
              <a:rPr lang="ru-RU" sz="2000" dirty="0">
                <a:solidFill>
                  <a:srgbClr val="002060"/>
                </a:solidFill>
              </a:rPr>
              <a:t> и Спереди</a:t>
            </a:r>
            <a:r>
              <a:rPr lang="en-US" sz="2000" dirty="0">
                <a:solidFill>
                  <a:srgbClr val="002060"/>
                </a:solidFill>
              </a:rPr>
              <a:t> –</a:t>
            </a:r>
            <a:r>
              <a:rPr lang="ru-RU" sz="2000" dirty="0">
                <a:solidFill>
                  <a:srgbClr val="002060"/>
                </a:solidFill>
              </a:rPr>
              <a:t> 3</a:t>
            </a:r>
            <a:r>
              <a:rPr lang="en-US" sz="2000" dirty="0">
                <a:solidFill>
                  <a:srgbClr val="002060"/>
                </a:solidFill>
              </a:rPr>
              <a:t>D</a:t>
            </a:r>
            <a:r>
              <a:rPr lang="ru-RU" sz="2000" dirty="0" smtClean="0">
                <a:solidFill>
                  <a:srgbClr val="002060"/>
                </a:solidFill>
              </a:rPr>
              <a:t>)</a:t>
            </a:r>
          </a:p>
          <a:p>
            <a:pPr lvl="1"/>
            <a:r>
              <a:rPr lang="ru-RU" sz="2000" dirty="0" smtClean="0">
                <a:solidFill>
                  <a:srgbClr val="002060"/>
                </a:solidFill>
              </a:rPr>
              <a:t>-Маленький размер</a:t>
            </a:r>
            <a:endParaRPr lang="en-US" sz="20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911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Задачи проекта</a:t>
            </a:r>
            <a:endParaRPr lang="ru-RU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034473" y="1570182"/>
            <a:ext cx="93041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2060"/>
                </a:solidFill>
              </a:rPr>
              <a:t>Изучить особенности языка </a:t>
            </a:r>
            <a:r>
              <a:rPr lang="en-US" sz="2400" dirty="0" smtClean="0">
                <a:solidFill>
                  <a:srgbClr val="002060"/>
                </a:solidFill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2060"/>
                </a:solidFill>
              </a:rPr>
              <a:t>Изучить особенности создания приложений в среде </a:t>
            </a:r>
            <a:r>
              <a:rPr lang="en-US" sz="2400" dirty="0" smtClean="0">
                <a:solidFill>
                  <a:srgbClr val="002060"/>
                </a:solidFill>
              </a:rPr>
              <a:t>Android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2060"/>
                </a:solidFill>
              </a:rPr>
              <a:t>Изучить подробности работы с базами данных </a:t>
            </a:r>
            <a:r>
              <a:rPr lang="en-US" sz="2400" dirty="0" smtClean="0">
                <a:solidFill>
                  <a:srgbClr val="002060"/>
                </a:solidFill>
              </a:rPr>
              <a:t>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2060"/>
                </a:solidFill>
              </a:rPr>
              <a:t>Создать приложение</a:t>
            </a:r>
            <a:endParaRPr lang="ru-RU" sz="2400" dirty="0">
              <a:solidFill>
                <a:srgbClr val="00206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73" y="3219301"/>
            <a:ext cx="3308654" cy="2205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727" y="4257443"/>
            <a:ext cx="5476702" cy="3422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447" y="2997940"/>
            <a:ext cx="2932547" cy="2073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Структура приложения</a:t>
            </a:r>
            <a:endParaRPr lang="ru-RU" sz="4000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854657710"/>
              </p:ext>
            </p:extLst>
          </p:nvPr>
        </p:nvGraphicFramePr>
        <p:xfrm>
          <a:off x="863137" y="1178280"/>
          <a:ext cx="7006245" cy="5385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382" y="1080740"/>
            <a:ext cx="2595282" cy="57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31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Скриншоты приложения</a:t>
            </a:r>
            <a:endParaRPr lang="ru-RU" sz="4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41" y="1055802"/>
            <a:ext cx="2311718" cy="51371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055802"/>
            <a:ext cx="2297641" cy="510586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54" y="1055802"/>
            <a:ext cx="2297641" cy="510586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463" y="1055802"/>
            <a:ext cx="2297641" cy="51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92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dirty="0" smtClean="0"/>
              <a:t>База данных</a:t>
            </a:r>
            <a:endParaRPr lang="ru-R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7020352" y="1330035"/>
            <a:ext cx="43583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2060"/>
                </a:solidFill>
              </a:rPr>
              <a:t>В приложении используется база данных</a:t>
            </a:r>
          </a:p>
          <a:p>
            <a:r>
              <a:rPr lang="ru-RU" dirty="0">
                <a:solidFill>
                  <a:srgbClr val="002060"/>
                </a:solidFill>
              </a:rPr>
              <a:t>с</a:t>
            </a:r>
            <a:r>
              <a:rPr lang="ru-RU" dirty="0" smtClean="0">
                <a:solidFill>
                  <a:srgbClr val="002060"/>
                </a:solidFill>
              </a:rPr>
              <a:t>остоящая из двух несвязанных таблиц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“openings” </a:t>
            </a:r>
            <a:r>
              <a:rPr lang="ru-RU" dirty="0" smtClean="0">
                <a:solidFill>
                  <a:srgbClr val="002060"/>
                </a:solidFill>
              </a:rPr>
              <a:t>и</a:t>
            </a:r>
            <a:r>
              <a:rPr lang="en-US" dirty="0" smtClean="0">
                <a:solidFill>
                  <a:srgbClr val="002060"/>
                </a:solidFill>
              </a:rPr>
              <a:t> “games”</a:t>
            </a:r>
          </a:p>
          <a:p>
            <a:r>
              <a:rPr lang="ru-RU" dirty="0" smtClean="0">
                <a:solidFill>
                  <a:srgbClr val="002060"/>
                </a:solidFill>
              </a:rPr>
              <a:t>В первой хранятся дебюты. Её изменения не предусматриваются</a:t>
            </a:r>
          </a:p>
          <a:p>
            <a:r>
              <a:rPr lang="ru-RU" dirty="0" smtClean="0">
                <a:solidFill>
                  <a:srgbClr val="002060"/>
                </a:solidFill>
              </a:rPr>
              <a:t>Во второй хранятся сохраненные партии. Она изменяется из приложения пользователем</a:t>
            </a:r>
          </a:p>
          <a:p>
            <a:endParaRPr lang="ru-RU" dirty="0" smtClean="0">
              <a:solidFill>
                <a:srgbClr val="00206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1080740"/>
            <a:ext cx="6026439" cy="370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90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Расшифровка некоторых сокращений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63138" y="1246909"/>
            <a:ext cx="105304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</a:rPr>
              <a:t>Нотация Форсайта–Эдвардса</a:t>
            </a:r>
            <a:r>
              <a:rPr lang="ru-RU" sz="2000" dirty="0">
                <a:solidFill>
                  <a:srgbClr val="002060"/>
                </a:solidFill>
              </a:rPr>
              <a:t> </a:t>
            </a:r>
            <a:r>
              <a:rPr lang="ru-RU" sz="2000" dirty="0" smtClean="0">
                <a:solidFill>
                  <a:srgbClr val="002060"/>
                </a:solidFill>
              </a:rPr>
              <a:t>(</a:t>
            </a:r>
            <a:r>
              <a:rPr lang="en-US" sz="2000" i="1" dirty="0" smtClean="0">
                <a:solidFill>
                  <a:srgbClr val="002060"/>
                </a:solidFill>
              </a:rPr>
              <a:t>Forsyth–Edwards </a:t>
            </a:r>
            <a:r>
              <a:rPr lang="en-US" sz="2000" i="1" dirty="0">
                <a:solidFill>
                  <a:srgbClr val="002060"/>
                </a:solidFill>
              </a:rPr>
              <a:t>Notation, </a:t>
            </a:r>
            <a:r>
              <a:rPr lang="en-US" sz="2000" b="1" i="1" dirty="0">
                <a:solidFill>
                  <a:srgbClr val="002060"/>
                </a:solidFill>
              </a:rPr>
              <a:t>FEN</a:t>
            </a:r>
            <a:r>
              <a:rPr lang="en-US" sz="2000" dirty="0">
                <a:solidFill>
                  <a:srgbClr val="002060"/>
                </a:solidFill>
              </a:rPr>
              <a:t>) — </a:t>
            </a:r>
            <a:r>
              <a:rPr lang="ru-RU" sz="2000" dirty="0">
                <a:solidFill>
                  <a:srgbClr val="002060"/>
                </a:solidFill>
              </a:rPr>
              <a:t>стандартная </a:t>
            </a:r>
            <a:r>
              <a:rPr lang="ru-RU" sz="2000" dirty="0" smtClean="0">
                <a:solidFill>
                  <a:srgbClr val="002060"/>
                </a:solidFill>
              </a:rPr>
              <a:t>нотация</a:t>
            </a:r>
            <a:r>
              <a:rPr lang="ru-RU" sz="2000" dirty="0">
                <a:solidFill>
                  <a:srgbClr val="002060"/>
                </a:solidFill>
              </a:rPr>
              <a:t> записи </a:t>
            </a:r>
            <a:endParaRPr lang="ru-RU" sz="2000" dirty="0" smtClean="0">
              <a:solidFill>
                <a:srgbClr val="002060"/>
              </a:solidFill>
            </a:endParaRPr>
          </a:p>
          <a:p>
            <a:r>
              <a:rPr lang="ru-RU" sz="2000" dirty="0" smtClean="0">
                <a:solidFill>
                  <a:srgbClr val="002060"/>
                </a:solidFill>
              </a:rPr>
              <a:t>шахматных</a:t>
            </a:r>
            <a:r>
              <a:rPr lang="ru-RU" sz="2000" dirty="0">
                <a:solidFill>
                  <a:srgbClr val="002060"/>
                </a:solidFill>
              </a:rPr>
              <a:t> диаграмм</a:t>
            </a:r>
            <a:r>
              <a:rPr lang="ru-RU" sz="2000" dirty="0" smtClean="0">
                <a:solidFill>
                  <a:srgbClr val="002060"/>
                </a:solidFill>
              </a:rPr>
              <a:t>. Используется очень часто для отображения позиции.</a:t>
            </a:r>
          </a:p>
          <a:p>
            <a:r>
              <a:rPr lang="ru-RU" sz="2000" dirty="0" smtClean="0">
                <a:solidFill>
                  <a:srgbClr val="002060"/>
                </a:solidFill>
              </a:rPr>
              <a:t> Пример</a:t>
            </a:r>
            <a:r>
              <a:rPr lang="en-US" sz="2000" dirty="0" smtClean="0">
                <a:solidFill>
                  <a:srgbClr val="002060"/>
                </a:solidFill>
              </a:rPr>
              <a:t>:</a:t>
            </a:r>
            <a:r>
              <a:rPr lang="ru-RU" sz="2000" dirty="0" smtClean="0">
                <a:solidFill>
                  <a:srgbClr val="002060"/>
                </a:solidFill>
              </a:rPr>
              <a:t>   </a:t>
            </a:r>
            <a:r>
              <a:rPr lang="en-US" sz="1600" i="1" dirty="0" err="1" smtClean="0">
                <a:solidFill>
                  <a:srgbClr val="002060"/>
                </a:solidFill>
              </a:rPr>
              <a:t>rnbqkbnr</a:t>
            </a:r>
            <a:r>
              <a:rPr lang="en-US" sz="1600" i="1" dirty="0" smtClean="0">
                <a:solidFill>
                  <a:srgbClr val="002060"/>
                </a:solidFill>
              </a:rPr>
              <a:t>/</a:t>
            </a:r>
            <a:r>
              <a:rPr lang="en-US" sz="1600" i="1" dirty="0" err="1" smtClean="0">
                <a:solidFill>
                  <a:srgbClr val="002060"/>
                </a:solidFill>
              </a:rPr>
              <a:t>pppppppp</a:t>
            </a:r>
            <a:r>
              <a:rPr lang="en-US" sz="1600" i="1" dirty="0" smtClean="0">
                <a:solidFill>
                  <a:srgbClr val="002060"/>
                </a:solidFill>
              </a:rPr>
              <a:t>/8/8/8/8/PPPPPPPP/RNBQKBNR </a:t>
            </a:r>
            <a:r>
              <a:rPr lang="en-US" sz="1600" i="1" dirty="0">
                <a:solidFill>
                  <a:srgbClr val="002060"/>
                </a:solidFill>
              </a:rPr>
              <a:t>w </a:t>
            </a:r>
            <a:r>
              <a:rPr lang="en-US" sz="1600" i="1" dirty="0" err="1">
                <a:solidFill>
                  <a:srgbClr val="002060"/>
                </a:solidFill>
              </a:rPr>
              <a:t>KQkq</a:t>
            </a:r>
            <a:r>
              <a:rPr lang="en-US" sz="1600" i="1" dirty="0">
                <a:solidFill>
                  <a:srgbClr val="002060"/>
                </a:solidFill>
              </a:rPr>
              <a:t> - 0 1</a:t>
            </a:r>
          </a:p>
          <a:p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2336800"/>
            <a:ext cx="287655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897746" y="2493767"/>
            <a:ext cx="71641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err="1">
                <a:solidFill>
                  <a:srgbClr val="002060"/>
                </a:solidFill>
              </a:rPr>
              <a:t>Portable</a:t>
            </a:r>
            <a:r>
              <a:rPr lang="ru-RU" sz="2000" b="1" dirty="0">
                <a:solidFill>
                  <a:srgbClr val="002060"/>
                </a:solidFill>
              </a:rPr>
              <a:t> </a:t>
            </a:r>
            <a:r>
              <a:rPr lang="ru-RU" sz="2000" b="1" dirty="0" err="1">
                <a:solidFill>
                  <a:srgbClr val="002060"/>
                </a:solidFill>
              </a:rPr>
              <a:t>Game</a:t>
            </a:r>
            <a:r>
              <a:rPr lang="ru-RU" sz="2000" b="1" dirty="0">
                <a:solidFill>
                  <a:srgbClr val="002060"/>
                </a:solidFill>
              </a:rPr>
              <a:t> </a:t>
            </a:r>
            <a:r>
              <a:rPr lang="ru-RU" sz="2000" b="1" dirty="0" err="1">
                <a:solidFill>
                  <a:srgbClr val="002060"/>
                </a:solidFill>
              </a:rPr>
              <a:t>Notation</a:t>
            </a:r>
            <a:r>
              <a:rPr lang="ru-RU" sz="2000" b="1" dirty="0">
                <a:solidFill>
                  <a:srgbClr val="002060"/>
                </a:solidFill>
              </a:rPr>
              <a:t> (PGN)</a:t>
            </a:r>
            <a:r>
              <a:rPr lang="ru-RU" sz="2000" dirty="0">
                <a:solidFill>
                  <a:srgbClr val="002060"/>
                </a:solidFill>
              </a:rPr>
              <a:t> — формат файла для сохранения </a:t>
            </a:r>
            <a:endParaRPr lang="en-US" sz="2000" dirty="0" smtClean="0">
              <a:solidFill>
                <a:srgbClr val="002060"/>
              </a:solidFill>
            </a:endParaRPr>
          </a:p>
          <a:p>
            <a:r>
              <a:rPr lang="ru-RU" sz="2000" dirty="0" smtClean="0">
                <a:solidFill>
                  <a:srgbClr val="002060"/>
                </a:solidFill>
              </a:rPr>
              <a:t>шахматных партий, чтобы </a:t>
            </a:r>
            <a:r>
              <a:rPr lang="ru-RU" sz="2000" dirty="0">
                <a:solidFill>
                  <a:srgbClr val="002060"/>
                </a:solidFill>
              </a:rPr>
              <a:t>облегчить обмен </a:t>
            </a:r>
            <a:r>
              <a:rPr lang="ru-RU" sz="2000" dirty="0" smtClean="0">
                <a:solidFill>
                  <a:srgbClr val="002060"/>
                </a:solidFill>
              </a:rPr>
              <a:t>партиями</a:t>
            </a:r>
          </a:p>
          <a:p>
            <a:r>
              <a:rPr lang="ru-RU" sz="2000" dirty="0" smtClean="0">
                <a:solidFill>
                  <a:srgbClr val="002060"/>
                </a:solidFill>
              </a:rPr>
              <a:t>между </a:t>
            </a:r>
            <a:r>
              <a:rPr lang="ru-RU" sz="2000" dirty="0">
                <a:solidFill>
                  <a:srgbClr val="002060"/>
                </a:solidFill>
              </a:rPr>
              <a:t>шахматными программами</a:t>
            </a:r>
            <a:r>
              <a:rPr lang="ru-RU" dirty="0">
                <a:solidFill>
                  <a:srgbClr val="002060"/>
                </a:solidFill>
              </a:rPr>
              <a:t>.</a:t>
            </a:r>
            <a:endParaRPr lang="ru-RU" sz="20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1" y="3851563"/>
            <a:ext cx="7111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 </a:t>
            </a:r>
            <a:r>
              <a:rPr lang="en-US" sz="2000" b="1" i="1" dirty="0" smtClean="0">
                <a:solidFill>
                  <a:srgbClr val="002060"/>
                </a:solidFill>
              </a:rPr>
              <a:t>Encyclopedia </a:t>
            </a:r>
            <a:r>
              <a:rPr lang="en-US" sz="2000" b="1" i="1" dirty="0">
                <a:solidFill>
                  <a:srgbClr val="002060"/>
                </a:solidFill>
              </a:rPr>
              <a:t>of Chess Openings</a:t>
            </a:r>
            <a:r>
              <a:rPr lang="en-US" sz="2000" dirty="0">
                <a:solidFill>
                  <a:srgbClr val="002060"/>
                </a:solidFill>
              </a:rPr>
              <a:t> </a:t>
            </a:r>
            <a:r>
              <a:rPr lang="en-US" sz="2000" i="1" dirty="0">
                <a:solidFill>
                  <a:srgbClr val="002060"/>
                </a:solidFill>
              </a:rPr>
              <a:t>(</a:t>
            </a:r>
            <a:r>
              <a:rPr lang="en-US" sz="2000" b="1" i="1" dirty="0">
                <a:solidFill>
                  <a:srgbClr val="002060"/>
                </a:solidFill>
              </a:rPr>
              <a:t>ECO</a:t>
            </a:r>
            <a:r>
              <a:rPr lang="en-US" sz="2000" i="1" dirty="0">
                <a:solidFill>
                  <a:srgbClr val="002060"/>
                </a:solidFill>
              </a:rPr>
              <a:t>) </a:t>
            </a:r>
            <a:r>
              <a:rPr lang="ru-RU" sz="2000" dirty="0">
                <a:solidFill>
                  <a:srgbClr val="002060"/>
                </a:solidFill>
              </a:rPr>
              <a:t>это </a:t>
            </a:r>
            <a:r>
              <a:rPr lang="ru-RU" sz="2000" dirty="0" smtClean="0">
                <a:solidFill>
                  <a:srgbClr val="002060"/>
                </a:solidFill>
              </a:rPr>
              <a:t>таблица, которая сопоставляет короткий индекс и начальные ходы популярных дебютов. Например </a:t>
            </a:r>
            <a:r>
              <a:rPr lang="en-US" sz="2000" dirty="0" smtClean="0">
                <a:solidFill>
                  <a:srgbClr val="002060"/>
                </a:solidFill>
              </a:rPr>
              <a:t>“</a:t>
            </a:r>
            <a:r>
              <a:rPr lang="ru-RU" sz="2000" dirty="0" smtClean="0">
                <a:solidFill>
                  <a:srgbClr val="002060"/>
                </a:solidFill>
              </a:rPr>
              <a:t>Итальянской партии</a:t>
            </a:r>
            <a:r>
              <a:rPr lang="en-US" sz="2000" dirty="0" smtClean="0">
                <a:solidFill>
                  <a:srgbClr val="002060"/>
                </a:solidFill>
              </a:rPr>
              <a:t>” </a:t>
            </a:r>
            <a:r>
              <a:rPr lang="ru-RU" sz="2000" dirty="0" smtClean="0">
                <a:solidFill>
                  <a:srgbClr val="002060"/>
                </a:solidFill>
              </a:rPr>
              <a:t>соответствует индекс </a:t>
            </a:r>
            <a:r>
              <a:rPr lang="en-US" sz="2000" dirty="0" smtClean="0">
                <a:solidFill>
                  <a:srgbClr val="002060"/>
                </a:solidFill>
              </a:rPr>
              <a:t>“C50”</a:t>
            </a:r>
            <a:endParaRPr lang="ru-RU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2325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SharedPreferences</a:t>
            </a:r>
            <a:endParaRPr lang="ru-RU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080655" y="1274618"/>
            <a:ext cx="112293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</a:rPr>
              <a:t>В приложении использовалась технология </a:t>
            </a:r>
            <a:r>
              <a:rPr lang="en-US" sz="2400" dirty="0" err="1" smtClean="0">
                <a:solidFill>
                  <a:srgbClr val="002060"/>
                </a:solidFill>
              </a:rPr>
              <a:t>SharedPreferences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ru-RU" sz="2400" dirty="0" smtClean="0">
                <a:solidFill>
                  <a:srgbClr val="002060"/>
                </a:solidFill>
              </a:rPr>
              <a:t>и была использована </a:t>
            </a:r>
          </a:p>
          <a:p>
            <a:r>
              <a:rPr lang="ru-RU" sz="2400" dirty="0" smtClean="0">
                <a:solidFill>
                  <a:srgbClr val="002060"/>
                </a:solidFill>
              </a:rPr>
              <a:t>для сохранения параметров</a:t>
            </a:r>
            <a:r>
              <a:rPr lang="en-US" sz="2400" dirty="0" smtClean="0">
                <a:solidFill>
                  <a:srgbClr val="002060"/>
                </a:solidFill>
              </a:rPr>
              <a:t>, </a:t>
            </a:r>
            <a:r>
              <a:rPr lang="ru-RU" sz="2400" dirty="0" smtClean="0">
                <a:solidFill>
                  <a:srgbClr val="002060"/>
                </a:solidFill>
              </a:rPr>
              <a:t>такие как</a:t>
            </a:r>
            <a:r>
              <a:rPr lang="en-US" sz="2400" dirty="0" smtClean="0">
                <a:solidFill>
                  <a:srgbClr val="002060"/>
                </a:solidFill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Сохранение заднего фона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Сохранение логина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Сохранение пароля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Сохранение текстуры фигуры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Сохранение цвета доски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dirty="0" smtClean="0">
                <a:solidFill>
                  <a:srgbClr val="002060"/>
                </a:solidFill>
              </a:rPr>
              <a:t>Сохранение цвета фигур у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17792625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r>
              <a:rPr lang="ru-RU" dirty="0" smtClean="0"/>
              <a:t>02.06.2022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583370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dirty="0" smtClean="0"/>
              <a:t>Структура приложения</a:t>
            </a:r>
            <a:endParaRPr lang="ru-RU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863138" y="1296834"/>
            <a:ext cx="10643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</a:rPr>
              <a:t>Для каждой активности был отведен отдельный класс, кроме того было выделено </a:t>
            </a:r>
          </a:p>
          <a:p>
            <a:r>
              <a:rPr lang="ru-RU" sz="2400" dirty="0" smtClean="0">
                <a:solidFill>
                  <a:srgbClr val="002060"/>
                </a:solidFill>
              </a:rPr>
              <a:t>несколько классов для функциональности</a:t>
            </a:r>
            <a:r>
              <a:rPr lang="en-US" sz="2400" dirty="0" smtClean="0">
                <a:solidFill>
                  <a:srgbClr val="002060"/>
                </a:solidFill>
              </a:rPr>
              <a:t>. </a:t>
            </a:r>
            <a:r>
              <a:rPr lang="ru-RU" sz="2400" dirty="0" smtClean="0">
                <a:solidFill>
                  <a:srgbClr val="002060"/>
                </a:solidFill>
              </a:rPr>
              <a:t>Основные из них представлены ниже</a:t>
            </a:r>
            <a:endParaRPr lang="ru-RU" sz="2400" dirty="0">
              <a:solidFill>
                <a:srgbClr val="002060"/>
              </a:solidFill>
            </a:endParaRPr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2535525110"/>
              </p:ext>
            </p:extLst>
          </p:nvPr>
        </p:nvGraphicFramePr>
        <p:xfrm>
          <a:off x="863138" y="1640414"/>
          <a:ext cx="10266681" cy="5304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234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332</Words>
  <Application>Microsoft Office PowerPoint</Application>
  <PresentationFormat>Широкоэкранный</PresentationFormat>
  <Paragraphs>100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SamsungOne 800C</vt:lpstr>
      <vt:lpstr>SamsungOne 450C</vt:lpstr>
      <vt:lpstr>Arial</vt:lpstr>
      <vt:lpstr>Calibri</vt:lpstr>
      <vt:lpstr>Samsung IT School White</vt:lpstr>
      <vt:lpstr>Samsung IT School En</vt:lpstr>
      <vt:lpstr>Samsung IT School White En</vt:lpstr>
      <vt:lpstr>Создание приложения “Многомерные Шахматы”</vt:lpstr>
      <vt:lpstr>Идея приложения:</vt:lpstr>
      <vt:lpstr>Задачи проекта</vt:lpstr>
      <vt:lpstr>Структура приложения</vt:lpstr>
      <vt:lpstr>Скриншоты приложения</vt:lpstr>
      <vt:lpstr>База данных</vt:lpstr>
      <vt:lpstr>Расшифровка некоторых сокращений</vt:lpstr>
      <vt:lpstr>SharedPreferences</vt:lpstr>
      <vt:lpstr>Структура приложения</vt:lpstr>
      <vt:lpstr>Перспективы на будущее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Senya_Zakharov</cp:lastModifiedBy>
  <cp:revision>48</cp:revision>
  <dcterms:created xsi:type="dcterms:W3CDTF">2020-05-25T08:37:09Z</dcterms:created>
  <dcterms:modified xsi:type="dcterms:W3CDTF">2022-06-01T13:42:28Z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